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62fbc9ec2745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0ecb3b10ea4568"/>
  </p:sldMasterIdLst>
  <p:sldIdLst>
    <p:sldId xmlns:r="http://schemas.openxmlformats.org/officeDocument/2006/relationships" id="256" r:id="R52f36a842f99436b"/>
    <p:sldId xmlns:r="http://schemas.openxmlformats.org/officeDocument/2006/relationships" id="257" r:id="Rbef0d67048bb4d90"/>
    <p:sldId xmlns:r="http://schemas.openxmlformats.org/officeDocument/2006/relationships" id="258" r:id="R92138fb116344898"/>
    <p:sldId xmlns:r="http://schemas.openxmlformats.org/officeDocument/2006/relationships" id="259" r:id="R28c85e27234b49b7"/>
    <p:sldId xmlns:r="http://schemas.openxmlformats.org/officeDocument/2006/relationships" id="260" r:id="Rbbd7d675106c4804"/>
    <p:sldId xmlns:r="http://schemas.openxmlformats.org/officeDocument/2006/relationships" id="261" r:id="Rd272f1531b5a44d9"/>
    <p:sldId xmlns:r="http://schemas.openxmlformats.org/officeDocument/2006/relationships" id="262" r:id="Rda3d63b3b7274d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ecb3b10ea4568" /><Relationship Type="http://schemas.openxmlformats.org/officeDocument/2006/relationships/slide" Target="/ppt/slides/slide1.xml" Id="R52f36a842f99436b" /><Relationship Type="http://schemas.openxmlformats.org/officeDocument/2006/relationships/slide" Target="/ppt/slides/slide2.xml" Id="Rbef0d67048bb4d90" /><Relationship Type="http://schemas.openxmlformats.org/officeDocument/2006/relationships/slide" Target="/ppt/slides/slide3.xml" Id="R92138fb116344898" /><Relationship Type="http://schemas.openxmlformats.org/officeDocument/2006/relationships/slide" Target="/ppt/slides/slide4.xml" Id="R28c85e27234b49b7" /><Relationship Type="http://schemas.openxmlformats.org/officeDocument/2006/relationships/slide" Target="/ppt/slides/slide5.xml" Id="Rbbd7d675106c4804" /><Relationship Type="http://schemas.openxmlformats.org/officeDocument/2006/relationships/slide" Target="/ppt/slides/slide6.xml" Id="Rd272f1531b5a44d9" /><Relationship Type="http://schemas.openxmlformats.org/officeDocument/2006/relationships/slide" Target="/ppt/slides/slide7.xml" Id="Rda3d63b3b7274d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efd74dbb745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5f2c7e0b749fa" /><Relationship Type="http://schemas.openxmlformats.org/officeDocument/2006/relationships/theme" Target="/ppt/slideMasters/theme/theme1.xml" Id="Raa49384ff3df40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d5f2c7e0b749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c54c8f133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5402003e1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505c4b0ce41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0da08d32d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d04f8c5c840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d6fa7846e4e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7948357f84f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HULIX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HULIX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GORM LARSEN FLOER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HULIX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Lingjærdes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931 058 894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HULIX AS</a:t>
            </a:r>
          </a:p>
        </p:txBody>
      </p:sp>
    </p:spTree>
  </p:cSld>
  <p:clrMapOvr>
    <a:masterClrMapping xmlns:a="http://schemas.openxmlformats.org/drawingml/2006/main"/>
  </p:clrMapOvr>
</p:sld>
</file>