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d5afb8249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8fb806b074917"/>
  </p:sldMasterIdLst>
  <p:sldIdLst>
    <p:sldId xmlns:r="http://schemas.openxmlformats.org/officeDocument/2006/relationships" id="256" r:id="R57abe92687fb4645"/>
    <p:sldId xmlns:r="http://schemas.openxmlformats.org/officeDocument/2006/relationships" id="257" r:id="Rb8e730b965c443ec"/>
    <p:sldId xmlns:r="http://schemas.openxmlformats.org/officeDocument/2006/relationships" id="258" r:id="Rc176e81fbcd14ee2"/>
    <p:sldId xmlns:r="http://schemas.openxmlformats.org/officeDocument/2006/relationships" id="259" r:id="R652f7c0c17ea4e3f"/>
    <p:sldId xmlns:r="http://schemas.openxmlformats.org/officeDocument/2006/relationships" id="260" r:id="Rf0c0bdcf0b394db1"/>
    <p:sldId xmlns:r="http://schemas.openxmlformats.org/officeDocument/2006/relationships" id="261" r:id="R78b03f69dea74bef"/>
    <p:sldId xmlns:r="http://schemas.openxmlformats.org/officeDocument/2006/relationships" id="262" r:id="R3fd624f8e3ca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8fb806b074917" /><Relationship Type="http://schemas.openxmlformats.org/officeDocument/2006/relationships/slide" Target="/ppt/slides/slide1.xml" Id="R57abe92687fb4645" /><Relationship Type="http://schemas.openxmlformats.org/officeDocument/2006/relationships/slide" Target="/ppt/slides/slide2.xml" Id="Rb8e730b965c443ec" /><Relationship Type="http://schemas.openxmlformats.org/officeDocument/2006/relationships/slide" Target="/ppt/slides/slide3.xml" Id="Rc176e81fbcd14ee2" /><Relationship Type="http://schemas.openxmlformats.org/officeDocument/2006/relationships/slide" Target="/ppt/slides/slide4.xml" Id="R652f7c0c17ea4e3f" /><Relationship Type="http://schemas.openxmlformats.org/officeDocument/2006/relationships/slide" Target="/ppt/slides/slide5.xml" Id="Rf0c0bdcf0b394db1" /><Relationship Type="http://schemas.openxmlformats.org/officeDocument/2006/relationships/slide" Target="/ppt/slides/slide6.xml" Id="R78b03f69dea74bef" /><Relationship Type="http://schemas.openxmlformats.org/officeDocument/2006/relationships/slide" Target="/ppt/slides/slide7.xml" Id="R3fd624f8e3ca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d68bb3003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cb6ea6f447cf" /><Relationship Type="http://schemas.openxmlformats.org/officeDocument/2006/relationships/theme" Target="/ppt/slideMasters/theme/theme1.xml" Id="R11ade6d76182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4cb6ea6f4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d41f6510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2becd1b8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e9da3c9d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daa546927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dae5b4c5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326d176e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6f706994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