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b59754945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33b5443424bf3"/>
  </p:sldMasterIdLst>
  <p:sldIdLst>
    <p:sldId xmlns:r="http://schemas.openxmlformats.org/officeDocument/2006/relationships" id="256" r:id="Ra2d2d96b503b4fbd"/>
    <p:sldId xmlns:r="http://schemas.openxmlformats.org/officeDocument/2006/relationships" id="257" r:id="R067f7a91cdb54c66"/>
    <p:sldId xmlns:r="http://schemas.openxmlformats.org/officeDocument/2006/relationships" id="258" r:id="Rd17e2c8689f84b3d"/>
    <p:sldId xmlns:r="http://schemas.openxmlformats.org/officeDocument/2006/relationships" id="259" r:id="R9cc3d7c0249442af"/>
    <p:sldId xmlns:r="http://schemas.openxmlformats.org/officeDocument/2006/relationships" id="260" r:id="R3bab927e24174478"/>
    <p:sldId xmlns:r="http://schemas.openxmlformats.org/officeDocument/2006/relationships" id="261" r:id="R6132ca3f8181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33b5443424bf3" /><Relationship Type="http://schemas.openxmlformats.org/officeDocument/2006/relationships/slide" Target="/ppt/slides/slide1.xml" Id="Ra2d2d96b503b4fbd" /><Relationship Type="http://schemas.openxmlformats.org/officeDocument/2006/relationships/slide" Target="/ppt/slides/slide2.xml" Id="R067f7a91cdb54c66" /><Relationship Type="http://schemas.openxmlformats.org/officeDocument/2006/relationships/slide" Target="/ppt/slides/slide3.xml" Id="Rd17e2c8689f84b3d" /><Relationship Type="http://schemas.openxmlformats.org/officeDocument/2006/relationships/slide" Target="/ppt/slides/slide4.xml" Id="R9cc3d7c0249442af" /><Relationship Type="http://schemas.openxmlformats.org/officeDocument/2006/relationships/slide" Target="/ppt/slides/slide5.xml" Id="R3bab927e24174478" /><Relationship Type="http://schemas.openxmlformats.org/officeDocument/2006/relationships/slide" Target="/ppt/slides/slide6.xml" Id="R6132ca3f8181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36f398566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ba82a7954164" /><Relationship Type="http://schemas.openxmlformats.org/officeDocument/2006/relationships/theme" Target="/ppt/slideMasters/theme/theme1.xml" Id="Redd6f26232d8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8ba82a795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d5598f700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1d074ddd8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983efaadc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bde2e68b4b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3b3f95324e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b93ce16a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MARTINSEN LOGISTICS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MARTINSEN LOGISTICS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1 059 135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−1 413 402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−1 356 287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alle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931 063 219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MARTINSEN LOGISTICS AS</a:t>
            </a:r>
          </a:p>
        </p:txBody>
      </p:sp>
    </p:spTree>
  </p:cSld>
  <p:clrMapOvr>
    <a:masterClrMapping xmlns:a="http://schemas.openxmlformats.org/drawingml/2006/main"/>
  </p:clrMapOvr>
</p:sld>
</file>