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665bfcca8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2995fbce04657"/>
  </p:sldMasterIdLst>
  <p:sldIdLst>
    <p:sldId xmlns:r="http://schemas.openxmlformats.org/officeDocument/2006/relationships" id="256" r:id="R075fe6cf4b314cc8"/>
    <p:sldId xmlns:r="http://schemas.openxmlformats.org/officeDocument/2006/relationships" id="257" r:id="R2f75962cf191443a"/>
    <p:sldId xmlns:r="http://schemas.openxmlformats.org/officeDocument/2006/relationships" id="258" r:id="Rcd3953dc3a694cd4"/>
    <p:sldId xmlns:r="http://schemas.openxmlformats.org/officeDocument/2006/relationships" id="259" r:id="R8fe88a319548414d"/>
    <p:sldId xmlns:r="http://schemas.openxmlformats.org/officeDocument/2006/relationships" id="260" r:id="R6beae02f5eac43a4"/>
    <p:sldId xmlns:r="http://schemas.openxmlformats.org/officeDocument/2006/relationships" id="261" r:id="R72a4521ce2624300"/>
    <p:sldId xmlns:r="http://schemas.openxmlformats.org/officeDocument/2006/relationships" id="262" r:id="R3533a46c93c9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2995fbce04657" /><Relationship Type="http://schemas.openxmlformats.org/officeDocument/2006/relationships/slide" Target="/ppt/slides/slide1.xml" Id="R075fe6cf4b314cc8" /><Relationship Type="http://schemas.openxmlformats.org/officeDocument/2006/relationships/slide" Target="/ppt/slides/slide2.xml" Id="R2f75962cf191443a" /><Relationship Type="http://schemas.openxmlformats.org/officeDocument/2006/relationships/slide" Target="/ppt/slides/slide3.xml" Id="Rcd3953dc3a694cd4" /><Relationship Type="http://schemas.openxmlformats.org/officeDocument/2006/relationships/slide" Target="/ppt/slides/slide4.xml" Id="R8fe88a319548414d" /><Relationship Type="http://schemas.openxmlformats.org/officeDocument/2006/relationships/slide" Target="/ppt/slides/slide5.xml" Id="R6beae02f5eac43a4" /><Relationship Type="http://schemas.openxmlformats.org/officeDocument/2006/relationships/slide" Target="/ppt/slides/slide6.xml" Id="R72a4521ce2624300" /><Relationship Type="http://schemas.openxmlformats.org/officeDocument/2006/relationships/slide" Target="/ppt/slides/slide7.xml" Id="R3533a46c93c9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9837f7578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214761a5d4c1e" /><Relationship Type="http://schemas.openxmlformats.org/officeDocument/2006/relationships/theme" Target="/ppt/slideMasters/theme/theme1.xml" Id="R80165a6c503b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214761a5d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ca5f504c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bb67e25a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5f5c0375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a32cff55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5e1b015b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dac84c5a04f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ea538a63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PILLAGE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PILLAGE 3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40 520 741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168 448 340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382 829 799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PILLAGE 2 S.À R.L.,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Sports Office, Sunnivakrossen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PILLAGE 3 AS</a:t>
            </a:r>
          </a:p>
        </p:txBody>
      </p:sp>
    </p:spTree>
  </p:cSld>
  <p:clrMapOvr>
    <a:masterClrMapping xmlns:a="http://schemas.openxmlformats.org/drawingml/2006/main"/>
  </p:clrMapOvr>
</p:sld>
</file>