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f99bc196a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e0b199a6e41f5"/>
  </p:sldMasterIdLst>
  <p:sldIdLst>
    <p:sldId xmlns:r="http://schemas.openxmlformats.org/officeDocument/2006/relationships" id="256" r:id="R77ed6ff87c43471d"/>
    <p:sldId xmlns:r="http://schemas.openxmlformats.org/officeDocument/2006/relationships" id="257" r:id="Rea977dd0d6c74b9c"/>
    <p:sldId xmlns:r="http://schemas.openxmlformats.org/officeDocument/2006/relationships" id="258" r:id="Rab0d8895a1e44017"/>
    <p:sldId xmlns:r="http://schemas.openxmlformats.org/officeDocument/2006/relationships" id="259" r:id="Ra982794a4a88479a"/>
    <p:sldId xmlns:r="http://schemas.openxmlformats.org/officeDocument/2006/relationships" id="260" r:id="Rc596a2d7e5214e7d"/>
    <p:sldId xmlns:r="http://schemas.openxmlformats.org/officeDocument/2006/relationships" id="261" r:id="Rff3de2bbb097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e0b199a6e41f5" /><Relationship Type="http://schemas.openxmlformats.org/officeDocument/2006/relationships/slide" Target="/ppt/slides/slide1.xml" Id="R77ed6ff87c43471d" /><Relationship Type="http://schemas.openxmlformats.org/officeDocument/2006/relationships/slide" Target="/ppt/slides/slide2.xml" Id="Rea977dd0d6c74b9c" /><Relationship Type="http://schemas.openxmlformats.org/officeDocument/2006/relationships/slide" Target="/ppt/slides/slide3.xml" Id="Rab0d8895a1e44017" /><Relationship Type="http://schemas.openxmlformats.org/officeDocument/2006/relationships/slide" Target="/ppt/slides/slide4.xml" Id="Ra982794a4a88479a" /><Relationship Type="http://schemas.openxmlformats.org/officeDocument/2006/relationships/slide" Target="/ppt/slides/slide5.xml" Id="Rc596a2d7e5214e7d" /><Relationship Type="http://schemas.openxmlformats.org/officeDocument/2006/relationships/slide" Target="/ppt/slides/slide6.xml" Id="Rff3de2bbb097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41b9a933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92d0441543e6" /><Relationship Type="http://schemas.openxmlformats.org/officeDocument/2006/relationships/theme" Target="/ppt/slideMasters/theme/theme1.xml" Id="R7a4435617bf2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792d04415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a8fb4e40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debae4a942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37b9257f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ee1390189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99c57cb1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fd8fcc0f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 HOTEL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 HOTEL CONSULTING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931 068 520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 HOTEL CONSULTING AS</a:t>
            </a:r>
          </a:p>
        </p:txBody>
      </p:sp>
    </p:spTree>
  </p:cSld>
  <p:clrMapOvr>
    <a:masterClrMapping xmlns:a="http://schemas.openxmlformats.org/drawingml/2006/main"/>
  </p:clrMapOvr>
</p:sld>
</file>