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a9c142558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8f8d1a51f4bd6"/>
  </p:sldMasterIdLst>
  <p:sldIdLst>
    <p:sldId xmlns:r="http://schemas.openxmlformats.org/officeDocument/2006/relationships" id="256" r:id="R4ed436531b394438"/>
    <p:sldId xmlns:r="http://schemas.openxmlformats.org/officeDocument/2006/relationships" id="257" r:id="R495bf4705be64e9b"/>
    <p:sldId xmlns:r="http://schemas.openxmlformats.org/officeDocument/2006/relationships" id="258" r:id="R5b64920d84f94355"/>
    <p:sldId xmlns:r="http://schemas.openxmlformats.org/officeDocument/2006/relationships" id="259" r:id="R25fd69b1ed7543a7"/>
    <p:sldId xmlns:r="http://schemas.openxmlformats.org/officeDocument/2006/relationships" id="260" r:id="R6b22a6d80033480d"/>
    <p:sldId xmlns:r="http://schemas.openxmlformats.org/officeDocument/2006/relationships" id="261" r:id="R895df8ca813c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8f8d1a51f4bd6" /><Relationship Type="http://schemas.openxmlformats.org/officeDocument/2006/relationships/slide" Target="/ppt/slides/slide1.xml" Id="R4ed436531b394438" /><Relationship Type="http://schemas.openxmlformats.org/officeDocument/2006/relationships/slide" Target="/ppt/slides/slide2.xml" Id="R495bf4705be64e9b" /><Relationship Type="http://schemas.openxmlformats.org/officeDocument/2006/relationships/slide" Target="/ppt/slides/slide3.xml" Id="R5b64920d84f94355" /><Relationship Type="http://schemas.openxmlformats.org/officeDocument/2006/relationships/slide" Target="/ppt/slides/slide4.xml" Id="R25fd69b1ed7543a7" /><Relationship Type="http://schemas.openxmlformats.org/officeDocument/2006/relationships/slide" Target="/ppt/slides/slide5.xml" Id="R6b22a6d80033480d" /><Relationship Type="http://schemas.openxmlformats.org/officeDocument/2006/relationships/slide" Target="/ppt/slides/slide6.xml" Id="R895df8ca813c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0dfa35953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1766f9764599" /><Relationship Type="http://schemas.openxmlformats.org/officeDocument/2006/relationships/theme" Target="/ppt/slideMasters/theme/theme1.xml" Id="R8b9564b963ca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91766f976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fbf5bb8a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a5b39533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9bcf3782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b707a6670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e84a865b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6f9c1b4f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