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6c86f52d614f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f4b8ffbde64cc8"/>
  </p:sldMasterIdLst>
  <p:sldIdLst>
    <p:sldId xmlns:r="http://schemas.openxmlformats.org/officeDocument/2006/relationships" id="256" r:id="R6281fb32dc9848ba"/>
    <p:sldId xmlns:r="http://schemas.openxmlformats.org/officeDocument/2006/relationships" id="257" r:id="Rce0c4fdc46a7425c"/>
    <p:sldId xmlns:r="http://schemas.openxmlformats.org/officeDocument/2006/relationships" id="258" r:id="Raa4d675a189340dc"/>
    <p:sldId xmlns:r="http://schemas.openxmlformats.org/officeDocument/2006/relationships" id="259" r:id="R8dfe7c0d1a8d4671"/>
    <p:sldId xmlns:r="http://schemas.openxmlformats.org/officeDocument/2006/relationships" id="260" r:id="R74352ddd7d71460f"/>
    <p:sldId xmlns:r="http://schemas.openxmlformats.org/officeDocument/2006/relationships" id="261" r:id="R8e547fdf475f4c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4b8ffbde64cc8" /><Relationship Type="http://schemas.openxmlformats.org/officeDocument/2006/relationships/slide" Target="/ppt/slides/slide1.xml" Id="R6281fb32dc9848ba" /><Relationship Type="http://schemas.openxmlformats.org/officeDocument/2006/relationships/slide" Target="/ppt/slides/slide2.xml" Id="Rce0c4fdc46a7425c" /><Relationship Type="http://schemas.openxmlformats.org/officeDocument/2006/relationships/slide" Target="/ppt/slides/slide3.xml" Id="Raa4d675a189340dc" /><Relationship Type="http://schemas.openxmlformats.org/officeDocument/2006/relationships/slide" Target="/ppt/slides/slide4.xml" Id="R8dfe7c0d1a8d4671" /><Relationship Type="http://schemas.openxmlformats.org/officeDocument/2006/relationships/slide" Target="/ppt/slides/slide5.xml" Id="R74352ddd7d71460f" /><Relationship Type="http://schemas.openxmlformats.org/officeDocument/2006/relationships/slide" Target="/ppt/slides/slide6.xml" Id="R8e547fdf475f4c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5b1d7642f4a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8e9dd081543eb" /><Relationship Type="http://schemas.openxmlformats.org/officeDocument/2006/relationships/theme" Target="/ppt/slideMasters/theme/theme1.xml" Id="Rbd85c91073ef4a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48e9dd081543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4f38484ef4b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28703966341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bd94ee9954a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33d31e1aa4f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6fd0238b941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450203b9b4c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OFTEDAL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REVISJON &amp; RÅDGIVNING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427 262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924 243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