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bdefd30cfc4a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350550a831413f"/>
  </p:sldMasterIdLst>
  <p:sldIdLst>
    <p:sldId xmlns:r="http://schemas.openxmlformats.org/officeDocument/2006/relationships" id="256" r:id="R5004b7e5b1c14873"/>
    <p:sldId xmlns:r="http://schemas.openxmlformats.org/officeDocument/2006/relationships" id="257" r:id="R70881d1a0da048db"/>
    <p:sldId xmlns:r="http://schemas.openxmlformats.org/officeDocument/2006/relationships" id="258" r:id="R8b60251df34c4f84"/>
    <p:sldId xmlns:r="http://schemas.openxmlformats.org/officeDocument/2006/relationships" id="259" r:id="Red666e94230a4089"/>
    <p:sldId xmlns:r="http://schemas.openxmlformats.org/officeDocument/2006/relationships" id="260" r:id="R9480f67a1a464a71"/>
    <p:sldId xmlns:r="http://schemas.openxmlformats.org/officeDocument/2006/relationships" id="261" r:id="R7470185e53bf4199"/>
    <p:sldId xmlns:r="http://schemas.openxmlformats.org/officeDocument/2006/relationships" id="262" r:id="R441e454a17f845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350550a831413f" /><Relationship Type="http://schemas.openxmlformats.org/officeDocument/2006/relationships/slide" Target="/ppt/slides/slide1.xml" Id="R5004b7e5b1c14873" /><Relationship Type="http://schemas.openxmlformats.org/officeDocument/2006/relationships/slide" Target="/ppt/slides/slide2.xml" Id="R70881d1a0da048db" /><Relationship Type="http://schemas.openxmlformats.org/officeDocument/2006/relationships/slide" Target="/ppt/slides/slide3.xml" Id="R8b60251df34c4f84" /><Relationship Type="http://schemas.openxmlformats.org/officeDocument/2006/relationships/slide" Target="/ppt/slides/slide4.xml" Id="Red666e94230a4089" /><Relationship Type="http://schemas.openxmlformats.org/officeDocument/2006/relationships/slide" Target="/ppt/slides/slide5.xml" Id="R9480f67a1a464a71" /><Relationship Type="http://schemas.openxmlformats.org/officeDocument/2006/relationships/slide" Target="/ppt/slides/slide6.xml" Id="R7470185e53bf4199" /><Relationship Type="http://schemas.openxmlformats.org/officeDocument/2006/relationships/slide" Target="/ppt/slides/slide7.xml" Id="R441e454a17f845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80d5145a4247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42c7b1b91497d" /><Relationship Type="http://schemas.openxmlformats.org/officeDocument/2006/relationships/theme" Target="/ppt/slideMasters/theme/theme1.xml" Id="Rc4f86817d61a4c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f42c7b1b9149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efb82677b49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222a5dba94f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3d37a982b45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db3fe5c234c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eb0e594e04c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afdc708a64f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c396e8a284c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ANDERSEN EIENDOMSSELSKAP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ANDERSEN EIENDOMSSELSKAP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−781 116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4 280 182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22 978 910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24 165 319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WRIGHT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Røråsveien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