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38671b84f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6696bf4ab4227"/>
  </p:sldMasterIdLst>
  <p:sldIdLst>
    <p:sldId xmlns:r="http://schemas.openxmlformats.org/officeDocument/2006/relationships" id="256" r:id="Ra15e1eaf81fd4393"/>
    <p:sldId xmlns:r="http://schemas.openxmlformats.org/officeDocument/2006/relationships" id="257" r:id="Re12005e5b68e4642"/>
    <p:sldId xmlns:r="http://schemas.openxmlformats.org/officeDocument/2006/relationships" id="258" r:id="Rbe5754e73f4b450a"/>
    <p:sldId xmlns:r="http://schemas.openxmlformats.org/officeDocument/2006/relationships" id="259" r:id="Rcb5eb0bb41614bee"/>
    <p:sldId xmlns:r="http://schemas.openxmlformats.org/officeDocument/2006/relationships" id="260" r:id="Re6a4a037c3f84599"/>
    <p:sldId xmlns:r="http://schemas.openxmlformats.org/officeDocument/2006/relationships" id="261" r:id="Re7e9ae8e9055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6696bf4ab4227" /><Relationship Type="http://schemas.openxmlformats.org/officeDocument/2006/relationships/slide" Target="/ppt/slides/slide1.xml" Id="Ra15e1eaf81fd4393" /><Relationship Type="http://schemas.openxmlformats.org/officeDocument/2006/relationships/slide" Target="/ppt/slides/slide2.xml" Id="Re12005e5b68e4642" /><Relationship Type="http://schemas.openxmlformats.org/officeDocument/2006/relationships/slide" Target="/ppt/slides/slide3.xml" Id="Rbe5754e73f4b450a" /><Relationship Type="http://schemas.openxmlformats.org/officeDocument/2006/relationships/slide" Target="/ppt/slides/slide4.xml" Id="Rcb5eb0bb41614bee" /><Relationship Type="http://schemas.openxmlformats.org/officeDocument/2006/relationships/slide" Target="/ppt/slides/slide5.xml" Id="Re6a4a037c3f84599" /><Relationship Type="http://schemas.openxmlformats.org/officeDocument/2006/relationships/slide" Target="/ppt/slides/slide6.xml" Id="Re7e9ae8e9055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317b964f2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d655b7874c45" /><Relationship Type="http://schemas.openxmlformats.org/officeDocument/2006/relationships/theme" Target="/ppt/slideMasters/theme/theme1.xml" Id="R959f16a366d9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4d655b787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f214a664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0eab0e2c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895e761f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77f92f48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5f1a7ef1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b9e08062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OG BYGG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931 070 746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