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86423ae74f43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2f1dfcf71d4ef6"/>
  </p:sldMasterIdLst>
  <p:sldIdLst>
    <p:sldId xmlns:r="http://schemas.openxmlformats.org/officeDocument/2006/relationships" id="256" r:id="R186155c4c63e4d3e"/>
    <p:sldId xmlns:r="http://schemas.openxmlformats.org/officeDocument/2006/relationships" id="257" r:id="R7180f6fa59994095"/>
    <p:sldId xmlns:r="http://schemas.openxmlformats.org/officeDocument/2006/relationships" id="258" r:id="Rd8192c1635b34826"/>
    <p:sldId xmlns:r="http://schemas.openxmlformats.org/officeDocument/2006/relationships" id="259" r:id="R1f00c8f780234fc3"/>
    <p:sldId xmlns:r="http://schemas.openxmlformats.org/officeDocument/2006/relationships" id="260" r:id="Radbe7c7df3f54e46"/>
    <p:sldId xmlns:r="http://schemas.openxmlformats.org/officeDocument/2006/relationships" id="261" r:id="Ra261e4a12e9840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2f1dfcf71d4ef6" /><Relationship Type="http://schemas.openxmlformats.org/officeDocument/2006/relationships/slide" Target="/ppt/slides/slide1.xml" Id="R186155c4c63e4d3e" /><Relationship Type="http://schemas.openxmlformats.org/officeDocument/2006/relationships/slide" Target="/ppt/slides/slide2.xml" Id="R7180f6fa59994095" /><Relationship Type="http://schemas.openxmlformats.org/officeDocument/2006/relationships/slide" Target="/ppt/slides/slide3.xml" Id="Rd8192c1635b34826" /><Relationship Type="http://schemas.openxmlformats.org/officeDocument/2006/relationships/slide" Target="/ppt/slides/slide4.xml" Id="R1f00c8f780234fc3" /><Relationship Type="http://schemas.openxmlformats.org/officeDocument/2006/relationships/slide" Target="/ppt/slides/slide5.xml" Id="Radbe7c7df3f54e46" /><Relationship Type="http://schemas.openxmlformats.org/officeDocument/2006/relationships/slide" Target="/ppt/slides/slide6.xml" Id="Ra261e4a12e9840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1da946270f4b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af50f81744e84" /><Relationship Type="http://schemas.openxmlformats.org/officeDocument/2006/relationships/theme" Target="/ppt/slideMasters/theme/theme1.xml" Id="R0f8b0270b7994c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9af50f81744e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53fa1938f47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efcd0f7fb43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dff3071b044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4853683ba4e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57427bc7c4a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c63298c354e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NORTEK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NORTEK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NORTEK VVS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NORTEK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NORTEK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NORTEK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2 726 596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−793 654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−830 636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−708 001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2 032 263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NORTEK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Jacobine Ryes vei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931 077 309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NORTEK VVS AS</a:t>
            </a:r>
          </a:p>
        </p:txBody>
      </p:sp>
    </p:spTree>
  </p:cSld>
  <p:clrMapOvr>
    <a:masterClrMapping xmlns:a="http://schemas.openxmlformats.org/drawingml/2006/main"/>
  </p:clrMapOvr>
</p:sld>
</file>