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f88283361b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57fbc646f4f0a"/>
  </p:sldMasterIdLst>
  <p:sldIdLst>
    <p:sldId xmlns:r="http://schemas.openxmlformats.org/officeDocument/2006/relationships" id="256" r:id="R4b625e77adc147f6"/>
    <p:sldId xmlns:r="http://schemas.openxmlformats.org/officeDocument/2006/relationships" id="257" r:id="Rb89e6a0625794194"/>
    <p:sldId xmlns:r="http://schemas.openxmlformats.org/officeDocument/2006/relationships" id="258" r:id="R332ed77a7bbf4507"/>
    <p:sldId xmlns:r="http://schemas.openxmlformats.org/officeDocument/2006/relationships" id="259" r:id="R6c19d7426e284660"/>
    <p:sldId xmlns:r="http://schemas.openxmlformats.org/officeDocument/2006/relationships" id="260" r:id="R2c6b439b711340e8"/>
    <p:sldId xmlns:r="http://schemas.openxmlformats.org/officeDocument/2006/relationships" id="261" r:id="R7f866362666d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57fbc646f4f0a" /><Relationship Type="http://schemas.openxmlformats.org/officeDocument/2006/relationships/slide" Target="/ppt/slides/slide1.xml" Id="R4b625e77adc147f6" /><Relationship Type="http://schemas.openxmlformats.org/officeDocument/2006/relationships/slide" Target="/ppt/slides/slide2.xml" Id="Rb89e6a0625794194" /><Relationship Type="http://schemas.openxmlformats.org/officeDocument/2006/relationships/slide" Target="/ppt/slides/slide3.xml" Id="R332ed77a7bbf4507" /><Relationship Type="http://schemas.openxmlformats.org/officeDocument/2006/relationships/slide" Target="/ppt/slides/slide4.xml" Id="R6c19d7426e284660" /><Relationship Type="http://schemas.openxmlformats.org/officeDocument/2006/relationships/slide" Target="/ppt/slides/slide5.xml" Id="R2c6b439b711340e8" /><Relationship Type="http://schemas.openxmlformats.org/officeDocument/2006/relationships/slide" Target="/ppt/slides/slide6.xml" Id="R7f866362666d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da9606b53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2794caf334ef2" /><Relationship Type="http://schemas.openxmlformats.org/officeDocument/2006/relationships/theme" Target="/ppt/slideMasters/theme/theme1.xml" Id="R1f57f36626a3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2794caf33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de7edd6b7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2703daf08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f97814e98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f51edb1c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a99f0717c4d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260d9e113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CONTURO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CONTURO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18 501 100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6 053 055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Åslyveien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931 081 705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CONTURO AS</a:t>
            </a:r>
          </a:p>
        </p:txBody>
      </p:sp>
    </p:spTree>
  </p:cSld>
  <p:clrMapOvr>
    <a:masterClrMapping xmlns:a="http://schemas.openxmlformats.org/drawingml/2006/main"/>
  </p:clrMapOvr>
</p:sld>
</file>