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bd8895cba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6b886c08c4c88"/>
  </p:sldMasterIdLst>
  <p:sldIdLst>
    <p:sldId xmlns:r="http://schemas.openxmlformats.org/officeDocument/2006/relationships" id="256" r:id="R0dee8b51464446e9"/>
    <p:sldId xmlns:r="http://schemas.openxmlformats.org/officeDocument/2006/relationships" id="257" r:id="Rfce1bf89d7a340c6"/>
    <p:sldId xmlns:r="http://schemas.openxmlformats.org/officeDocument/2006/relationships" id="258" r:id="Rb76937ecc7764ae1"/>
    <p:sldId xmlns:r="http://schemas.openxmlformats.org/officeDocument/2006/relationships" id="259" r:id="R4be6f184ebdb433c"/>
    <p:sldId xmlns:r="http://schemas.openxmlformats.org/officeDocument/2006/relationships" id="260" r:id="R4730022930124665"/>
    <p:sldId xmlns:r="http://schemas.openxmlformats.org/officeDocument/2006/relationships" id="261" r:id="R7f3cb1b34ad8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6b886c08c4c88" /><Relationship Type="http://schemas.openxmlformats.org/officeDocument/2006/relationships/slide" Target="/ppt/slides/slide1.xml" Id="R0dee8b51464446e9" /><Relationship Type="http://schemas.openxmlformats.org/officeDocument/2006/relationships/slide" Target="/ppt/slides/slide2.xml" Id="Rfce1bf89d7a340c6" /><Relationship Type="http://schemas.openxmlformats.org/officeDocument/2006/relationships/slide" Target="/ppt/slides/slide3.xml" Id="Rb76937ecc7764ae1" /><Relationship Type="http://schemas.openxmlformats.org/officeDocument/2006/relationships/slide" Target="/ppt/slides/slide4.xml" Id="R4be6f184ebdb433c" /><Relationship Type="http://schemas.openxmlformats.org/officeDocument/2006/relationships/slide" Target="/ppt/slides/slide5.xml" Id="R4730022930124665" /><Relationship Type="http://schemas.openxmlformats.org/officeDocument/2006/relationships/slide" Target="/ppt/slides/slide6.xml" Id="R7f3cb1b34ad8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34500d4ba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7725a6c1e402b" /><Relationship Type="http://schemas.openxmlformats.org/officeDocument/2006/relationships/theme" Target="/ppt/slideMasters/theme/theme1.xml" Id="R6a511d43ff82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7725a6c1e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c6261725a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9087db9c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c1649b6d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a52feda1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debbeed16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3fcf2bfda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GREPA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Steinbråtån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931 085 492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AS</a:t>
            </a:r>
          </a:p>
        </p:txBody>
      </p:sp>
    </p:spTree>
  </p:cSld>
  <p:clrMapOvr>
    <a:masterClrMapping xmlns:a="http://schemas.openxmlformats.org/drawingml/2006/main"/>
  </p:clrMapOvr>
</p:sld>
</file>