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a96ed972cf4d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87450e726b4080"/>
  </p:sldMasterIdLst>
  <p:sldIdLst>
    <p:sldId xmlns:r="http://schemas.openxmlformats.org/officeDocument/2006/relationships" id="256" r:id="Rbdbfa8dfb1194a1a"/>
    <p:sldId xmlns:r="http://schemas.openxmlformats.org/officeDocument/2006/relationships" id="257" r:id="R9a970dbc203c4073"/>
    <p:sldId xmlns:r="http://schemas.openxmlformats.org/officeDocument/2006/relationships" id="258" r:id="R343a919e6b184765"/>
    <p:sldId xmlns:r="http://schemas.openxmlformats.org/officeDocument/2006/relationships" id="259" r:id="R02ab0b23e5ae400c"/>
    <p:sldId xmlns:r="http://schemas.openxmlformats.org/officeDocument/2006/relationships" id="260" r:id="R63ec34450a904bf3"/>
    <p:sldId xmlns:r="http://schemas.openxmlformats.org/officeDocument/2006/relationships" id="261" r:id="R305f5a0414fc42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87450e726b4080" /><Relationship Type="http://schemas.openxmlformats.org/officeDocument/2006/relationships/slide" Target="/ppt/slides/slide1.xml" Id="Rbdbfa8dfb1194a1a" /><Relationship Type="http://schemas.openxmlformats.org/officeDocument/2006/relationships/slide" Target="/ppt/slides/slide2.xml" Id="R9a970dbc203c4073" /><Relationship Type="http://schemas.openxmlformats.org/officeDocument/2006/relationships/slide" Target="/ppt/slides/slide3.xml" Id="R343a919e6b184765" /><Relationship Type="http://schemas.openxmlformats.org/officeDocument/2006/relationships/slide" Target="/ppt/slides/slide4.xml" Id="R02ab0b23e5ae400c" /><Relationship Type="http://schemas.openxmlformats.org/officeDocument/2006/relationships/slide" Target="/ppt/slides/slide5.xml" Id="R63ec34450a904bf3" /><Relationship Type="http://schemas.openxmlformats.org/officeDocument/2006/relationships/slide" Target="/ppt/slides/slide6.xml" Id="R305f5a0414fc42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3d44ccdbfe4a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5558f82bb4e00" /><Relationship Type="http://schemas.openxmlformats.org/officeDocument/2006/relationships/theme" Target="/ppt/slideMasters/theme/theme1.xml" Id="R0814a329b09141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25558f82bb4e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34491baf64e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ae301f28c4e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9a280850e45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a127659184c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a8ef28c1b4b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eee11f8234b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EMBRE PARK &amp;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EMBRE PARK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EMBRE PARK &amp; ANLEGG AS ble etablert [år] og holder til i Maura.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EMBRE PARK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EMBRE PARK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EMBRE PARK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16 247 647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4 967 083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3 869 120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6 269 945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9 296 335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EMBRE PARK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Nannestadvegen 388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2032 Maura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www.embre.no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931 087 800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EMBRE PARK &amp; ANLEGG AS</a:t>
            </a:r>
          </a:p>
        </p:txBody>
      </p:sp>
    </p:spTree>
  </p:cSld>
  <p:clrMapOvr>
    <a:masterClrMapping xmlns:a="http://schemas.openxmlformats.org/drawingml/2006/main"/>
  </p:clrMapOvr>
</p:sld>
</file>