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1e5106dbc4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c269b41cc34054"/>
  </p:sldMasterIdLst>
  <p:sldIdLst>
    <p:sldId xmlns:r="http://schemas.openxmlformats.org/officeDocument/2006/relationships" id="256" r:id="R48bdfd63493041bb"/>
    <p:sldId xmlns:r="http://schemas.openxmlformats.org/officeDocument/2006/relationships" id="257" r:id="Rd5b13b2c92844371"/>
    <p:sldId xmlns:r="http://schemas.openxmlformats.org/officeDocument/2006/relationships" id="258" r:id="R21942d98625b4fac"/>
    <p:sldId xmlns:r="http://schemas.openxmlformats.org/officeDocument/2006/relationships" id="259" r:id="Rdf7fc6917ad74e4e"/>
    <p:sldId xmlns:r="http://schemas.openxmlformats.org/officeDocument/2006/relationships" id="260" r:id="R5a3bf2f3209a4c64"/>
    <p:sldId xmlns:r="http://schemas.openxmlformats.org/officeDocument/2006/relationships" id="261" r:id="R612ad32deacc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269b41cc34054" /><Relationship Type="http://schemas.openxmlformats.org/officeDocument/2006/relationships/slide" Target="/ppt/slides/slide1.xml" Id="R48bdfd63493041bb" /><Relationship Type="http://schemas.openxmlformats.org/officeDocument/2006/relationships/slide" Target="/ppt/slides/slide2.xml" Id="Rd5b13b2c92844371" /><Relationship Type="http://schemas.openxmlformats.org/officeDocument/2006/relationships/slide" Target="/ppt/slides/slide3.xml" Id="R21942d98625b4fac" /><Relationship Type="http://schemas.openxmlformats.org/officeDocument/2006/relationships/slide" Target="/ppt/slides/slide4.xml" Id="Rdf7fc6917ad74e4e" /><Relationship Type="http://schemas.openxmlformats.org/officeDocument/2006/relationships/slide" Target="/ppt/slides/slide5.xml" Id="R5a3bf2f3209a4c64" /><Relationship Type="http://schemas.openxmlformats.org/officeDocument/2006/relationships/slide" Target="/ppt/slides/slide6.xml" Id="R612ad32deacc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26132399146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92e92a0e94359" /><Relationship Type="http://schemas.openxmlformats.org/officeDocument/2006/relationships/theme" Target="/ppt/slideMasters/theme/theme1.xml" Id="R8c0cc2a2deb94e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792e92a0e943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e4dc2202749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51c85ffc549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7c4323fd144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1b77b0810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45a7d249646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c415f4cd14f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SVEIN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SVEIN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SVEIN JACOBSEN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SVEIN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SVEIN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SVEIN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39 700 775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3 052 785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2 381 610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5 178 882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17 471 649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SVEIN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Skoggata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3189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931 094 149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SVEIN JACOBSEN AS</a:t>
            </a:r>
          </a:p>
        </p:txBody>
      </p:sp>
    </p:spTree>
  </p:cSld>
  <p:clrMapOvr>
    <a:masterClrMapping xmlns:a="http://schemas.openxmlformats.org/drawingml/2006/main"/>
  </p:clrMapOvr>
</p:sld>
</file>