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aebb5568fc844a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ae734ef453e4cbf"/>
  </p:sldMasterIdLst>
  <p:sldIdLst>
    <p:sldId xmlns:r="http://schemas.openxmlformats.org/officeDocument/2006/relationships" id="256" r:id="R50ff818cc4614a92"/>
    <p:sldId xmlns:r="http://schemas.openxmlformats.org/officeDocument/2006/relationships" id="257" r:id="Rfbc9bb16f1bf4bd1"/>
    <p:sldId xmlns:r="http://schemas.openxmlformats.org/officeDocument/2006/relationships" id="258" r:id="Rb957526d6cff455d"/>
    <p:sldId xmlns:r="http://schemas.openxmlformats.org/officeDocument/2006/relationships" id="259" r:id="R20a05d4a86ab412c"/>
    <p:sldId xmlns:r="http://schemas.openxmlformats.org/officeDocument/2006/relationships" id="260" r:id="R735b61615c9b4140"/>
    <p:sldId xmlns:r="http://schemas.openxmlformats.org/officeDocument/2006/relationships" id="261" r:id="R0973be7ca04e40d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e734ef453e4cbf" /><Relationship Type="http://schemas.openxmlformats.org/officeDocument/2006/relationships/slide" Target="/ppt/slides/slide1.xml" Id="R50ff818cc4614a92" /><Relationship Type="http://schemas.openxmlformats.org/officeDocument/2006/relationships/slide" Target="/ppt/slides/slide2.xml" Id="Rfbc9bb16f1bf4bd1" /><Relationship Type="http://schemas.openxmlformats.org/officeDocument/2006/relationships/slide" Target="/ppt/slides/slide3.xml" Id="Rb957526d6cff455d" /><Relationship Type="http://schemas.openxmlformats.org/officeDocument/2006/relationships/slide" Target="/ppt/slides/slide4.xml" Id="R20a05d4a86ab412c" /><Relationship Type="http://schemas.openxmlformats.org/officeDocument/2006/relationships/slide" Target="/ppt/slides/slide5.xml" Id="R735b61615c9b4140" /><Relationship Type="http://schemas.openxmlformats.org/officeDocument/2006/relationships/slide" Target="/ppt/slides/slide6.xml" Id="R0973be7ca04e40d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c00f79f42d444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299a7ae1164388" /><Relationship Type="http://schemas.openxmlformats.org/officeDocument/2006/relationships/theme" Target="/ppt/slideMasters/theme/theme1.xml" Id="Rf1e4feb515d54f4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8299a7ae116438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1a9c8a7403426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9523a2477d4f4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45ca42a1e54c0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11756a55c74ca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7ecd4240a2459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68899229904f2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DF PRO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DF PRO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DF PRO AS ble etablert [år] og holder til i Vinterbro.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DF PRO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DF PRO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DF PRO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33 416 935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448 052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274 261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360 628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8 790 048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DF PRO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Kveldroveien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1407 Vinterbro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931 100 556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DF PRO AS</a:t>
            </a:r>
          </a:p>
        </p:txBody>
      </p:sp>
    </p:spTree>
  </p:cSld>
  <p:clrMapOvr>
    <a:masterClrMapping xmlns:a="http://schemas.openxmlformats.org/drawingml/2006/main"/>
  </p:clrMapOvr>
</p:sld>
</file>