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2d663af14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67a0b94094cb9"/>
  </p:sldMasterIdLst>
  <p:sldIdLst>
    <p:sldId xmlns:r="http://schemas.openxmlformats.org/officeDocument/2006/relationships" id="256" r:id="R2fa611d126704d4e"/>
    <p:sldId xmlns:r="http://schemas.openxmlformats.org/officeDocument/2006/relationships" id="257" r:id="Rfa00c701bbc84fa7"/>
    <p:sldId xmlns:r="http://schemas.openxmlformats.org/officeDocument/2006/relationships" id="258" r:id="Rcc084d7982824de0"/>
    <p:sldId xmlns:r="http://schemas.openxmlformats.org/officeDocument/2006/relationships" id="259" r:id="R46b37d9a9ea9428a"/>
    <p:sldId xmlns:r="http://schemas.openxmlformats.org/officeDocument/2006/relationships" id="260" r:id="R51a540c6441b4012"/>
    <p:sldId xmlns:r="http://schemas.openxmlformats.org/officeDocument/2006/relationships" id="261" r:id="R59103f8b3d284715"/>
    <p:sldId xmlns:r="http://schemas.openxmlformats.org/officeDocument/2006/relationships" id="262" r:id="R3e56de87830e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67a0b94094cb9" /><Relationship Type="http://schemas.openxmlformats.org/officeDocument/2006/relationships/slide" Target="/ppt/slides/slide1.xml" Id="R2fa611d126704d4e" /><Relationship Type="http://schemas.openxmlformats.org/officeDocument/2006/relationships/slide" Target="/ppt/slides/slide2.xml" Id="Rfa00c701bbc84fa7" /><Relationship Type="http://schemas.openxmlformats.org/officeDocument/2006/relationships/slide" Target="/ppt/slides/slide3.xml" Id="Rcc084d7982824de0" /><Relationship Type="http://schemas.openxmlformats.org/officeDocument/2006/relationships/slide" Target="/ppt/slides/slide4.xml" Id="R46b37d9a9ea9428a" /><Relationship Type="http://schemas.openxmlformats.org/officeDocument/2006/relationships/slide" Target="/ppt/slides/slide5.xml" Id="R51a540c6441b4012" /><Relationship Type="http://schemas.openxmlformats.org/officeDocument/2006/relationships/slide" Target="/ppt/slides/slide6.xml" Id="R59103f8b3d284715" /><Relationship Type="http://schemas.openxmlformats.org/officeDocument/2006/relationships/slide" Target="/ppt/slides/slide7.xml" Id="R3e56de87830e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d48487336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e5483daab4a27" /><Relationship Type="http://schemas.openxmlformats.org/officeDocument/2006/relationships/theme" Target="/ppt/slideMasters/theme/theme1.xml" Id="Rb88e1f2e8a2147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e5483daab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e50584ab7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dff2537f74d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edfd508c1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3ae545dbd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6d7b6f9ee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50bc72003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7201ab898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RAKETT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RAKETT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1 180 878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OVIN CHRISTOFFER HAVIG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931 119 281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