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b6aaae410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8731e5a5f4453"/>
  </p:sldMasterIdLst>
  <p:sldIdLst>
    <p:sldId xmlns:r="http://schemas.openxmlformats.org/officeDocument/2006/relationships" id="256" r:id="R45482d4e59eb4740"/>
    <p:sldId xmlns:r="http://schemas.openxmlformats.org/officeDocument/2006/relationships" id="257" r:id="Rce0b68409b0f4083"/>
    <p:sldId xmlns:r="http://schemas.openxmlformats.org/officeDocument/2006/relationships" id="258" r:id="R931c7d1ee9824722"/>
    <p:sldId xmlns:r="http://schemas.openxmlformats.org/officeDocument/2006/relationships" id="259" r:id="Re87fdf328b62475a"/>
    <p:sldId xmlns:r="http://schemas.openxmlformats.org/officeDocument/2006/relationships" id="260" r:id="R13d5d949dd434494"/>
    <p:sldId xmlns:r="http://schemas.openxmlformats.org/officeDocument/2006/relationships" id="261" r:id="R9dd325c236d04195"/>
    <p:sldId xmlns:r="http://schemas.openxmlformats.org/officeDocument/2006/relationships" id="262" r:id="Re2f5efc0c7ed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8731e5a5f4453" /><Relationship Type="http://schemas.openxmlformats.org/officeDocument/2006/relationships/slide" Target="/ppt/slides/slide1.xml" Id="R45482d4e59eb4740" /><Relationship Type="http://schemas.openxmlformats.org/officeDocument/2006/relationships/slide" Target="/ppt/slides/slide2.xml" Id="Rce0b68409b0f4083" /><Relationship Type="http://schemas.openxmlformats.org/officeDocument/2006/relationships/slide" Target="/ppt/slides/slide3.xml" Id="R931c7d1ee9824722" /><Relationship Type="http://schemas.openxmlformats.org/officeDocument/2006/relationships/slide" Target="/ppt/slides/slide4.xml" Id="Re87fdf328b62475a" /><Relationship Type="http://schemas.openxmlformats.org/officeDocument/2006/relationships/slide" Target="/ppt/slides/slide5.xml" Id="R13d5d949dd434494" /><Relationship Type="http://schemas.openxmlformats.org/officeDocument/2006/relationships/slide" Target="/ppt/slides/slide6.xml" Id="R9dd325c236d04195" /><Relationship Type="http://schemas.openxmlformats.org/officeDocument/2006/relationships/slide" Target="/ppt/slides/slide7.xml" Id="Re2f5efc0c7ed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3970eba91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bee136834210" /><Relationship Type="http://schemas.openxmlformats.org/officeDocument/2006/relationships/theme" Target="/ppt/slideMasters/theme/theme1.xml" Id="Ref0b4712d026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cbee13683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580615b4a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a08465aef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c324c4afb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1da64f4b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4c5a8995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e48926b241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1669cbeea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KONKOR AS ble etablert [år] og holder til i Vassøy.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4 551 463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NÅDLAND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Nådland Jansen, Sørstrandveien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4076 Vassøy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931 120 107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