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d0c3e08c0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c51f76f154527"/>
  </p:sldMasterIdLst>
  <p:sldIdLst>
    <p:sldId xmlns:r="http://schemas.openxmlformats.org/officeDocument/2006/relationships" id="256" r:id="R89bfbbb9c1c54209"/>
    <p:sldId xmlns:r="http://schemas.openxmlformats.org/officeDocument/2006/relationships" id="257" r:id="R3715527667464ff8"/>
    <p:sldId xmlns:r="http://schemas.openxmlformats.org/officeDocument/2006/relationships" id="258" r:id="Raa38bd080c7849ec"/>
    <p:sldId xmlns:r="http://schemas.openxmlformats.org/officeDocument/2006/relationships" id="259" r:id="R0b3f20ea97254950"/>
    <p:sldId xmlns:r="http://schemas.openxmlformats.org/officeDocument/2006/relationships" id="260" r:id="R79ef460e08ff47da"/>
    <p:sldId xmlns:r="http://schemas.openxmlformats.org/officeDocument/2006/relationships" id="261" r:id="R7ef43ea75caa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c51f76f154527" /><Relationship Type="http://schemas.openxmlformats.org/officeDocument/2006/relationships/slide" Target="/ppt/slides/slide1.xml" Id="R89bfbbb9c1c54209" /><Relationship Type="http://schemas.openxmlformats.org/officeDocument/2006/relationships/slide" Target="/ppt/slides/slide2.xml" Id="R3715527667464ff8" /><Relationship Type="http://schemas.openxmlformats.org/officeDocument/2006/relationships/slide" Target="/ppt/slides/slide3.xml" Id="Raa38bd080c7849ec" /><Relationship Type="http://schemas.openxmlformats.org/officeDocument/2006/relationships/slide" Target="/ppt/slides/slide4.xml" Id="R0b3f20ea97254950" /><Relationship Type="http://schemas.openxmlformats.org/officeDocument/2006/relationships/slide" Target="/ppt/slides/slide5.xml" Id="R79ef460e08ff47da" /><Relationship Type="http://schemas.openxmlformats.org/officeDocument/2006/relationships/slide" Target="/ppt/slides/slide6.xml" Id="R7ef43ea75caa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46370032f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6a7b7fdc9408c" /><Relationship Type="http://schemas.openxmlformats.org/officeDocument/2006/relationships/theme" Target="/ppt/slideMasters/theme/theme1.xml" Id="R11e49643ae7a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6a7b7fdc9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198ea3f3f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d83c29f9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0b43a2ede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281a32c2d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df1c5fa33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a02604a44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ÅFJORD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ÅFJORD SPAREBANK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75 622 564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78 429 591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931 120 808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ÅFJORD SPAREBANK</a:t>
            </a:r>
          </a:p>
        </p:txBody>
      </p:sp>
    </p:spTree>
  </p:cSld>
  <p:clrMapOvr>
    <a:masterClrMapping xmlns:a="http://schemas.openxmlformats.org/drawingml/2006/main"/>
  </p:clrMapOvr>
</p:sld>
</file>