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530df6770845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31a029fee048e1"/>
  </p:sldMasterIdLst>
  <p:sldIdLst>
    <p:sldId xmlns:r="http://schemas.openxmlformats.org/officeDocument/2006/relationships" id="256" r:id="R1a54452092af4699"/>
    <p:sldId xmlns:r="http://schemas.openxmlformats.org/officeDocument/2006/relationships" id="257" r:id="R0f2112de7e0f46f9"/>
    <p:sldId xmlns:r="http://schemas.openxmlformats.org/officeDocument/2006/relationships" id="258" r:id="R36e12a6b1add4c3e"/>
    <p:sldId xmlns:r="http://schemas.openxmlformats.org/officeDocument/2006/relationships" id="259" r:id="R3d5d961fb20b43af"/>
    <p:sldId xmlns:r="http://schemas.openxmlformats.org/officeDocument/2006/relationships" id="260" r:id="R4c040ef1178d42fc"/>
    <p:sldId xmlns:r="http://schemas.openxmlformats.org/officeDocument/2006/relationships" id="261" r:id="R36896427201544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31a029fee048e1" /><Relationship Type="http://schemas.openxmlformats.org/officeDocument/2006/relationships/slide" Target="/ppt/slides/slide1.xml" Id="R1a54452092af4699" /><Relationship Type="http://schemas.openxmlformats.org/officeDocument/2006/relationships/slide" Target="/ppt/slides/slide2.xml" Id="R0f2112de7e0f46f9" /><Relationship Type="http://schemas.openxmlformats.org/officeDocument/2006/relationships/slide" Target="/ppt/slides/slide3.xml" Id="R36e12a6b1add4c3e" /><Relationship Type="http://schemas.openxmlformats.org/officeDocument/2006/relationships/slide" Target="/ppt/slides/slide4.xml" Id="R3d5d961fb20b43af" /><Relationship Type="http://schemas.openxmlformats.org/officeDocument/2006/relationships/slide" Target="/ppt/slides/slide5.xml" Id="R4c040ef1178d42fc" /><Relationship Type="http://schemas.openxmlformats.org/officeDocument/2006/relationships/slide" Target="/ppt/slides/slide6.xml" Id="R36896427201544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cd5745a7b54a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5ab0e8ad4419f" /><Relationship Type="http://schemas.openxmlformats.org/officeDocument/2006/relationships/theme" Target="/ppt/slideMasters/theme/theme1.xml" Id="R213f8d17f4f54d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65ab0e8ad441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d6931e4a842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da47916bc4d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fbf20bfb54b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2bcccfab84d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44a51224245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16d30d30149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ELVEGRUPPEN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ELVEGRUPPEN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109 717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494 506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931 124 099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