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2a67af60a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6912bf77d448e"/>
  </p:sldMasterIdLst>
  <p:sldIdLst>
    <p:sldId xmlns:r="http://schemas.openxmlformats.org/officeDocument/2006/relationships" id="256" r:id="Ra60e29889a204a0e"/>
    <p:sldId xmlns:r="http://schemas.openxmlformats.org/officeDocument/2006/relationships" id="257" r:id="R695ac75203a84e61"/>
    <p:sldId xmlns:r="http://schemas.openxmlformats.org/officeDocument/2006/relationships" id="258" r:id="R9ce7571016954d0a"/>
    <p:sldId xmlns:r="http://schemas.openxmlformats.org/officeDocument/2006/relationships" id="259" r:id="Rba7f4ee76add41d6"/>
    <p:sldId xmlns:r="http://schemas.openxmlformats.org/officeDocument/2006/relationships" id="260" r:id="Rfa49bcab38494f1d"/>
    <p:sldId xmlns:r="http://schemas.openxmlformats.org/officeDocument/2006/relationships" id="261" r:id="Rd294dad0dee9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6912bf77d448e" /><Relationship Type="http://schemas.openxmlformats.org/officeDocument/2006/relationships/slide" Target="/ppt/slides/slide1.xml" Id="Ra60e29889a204a0e" /><Relationship Type="http://schemas.openxmlformats.org/officeDocument/2006/relationships/slide" Target="/ppt/slides/slide2.xml" Id="R695ac75203a84e61" /><Relationship Type="http://schemas.openxmlformats.org/officeDocument/2006/relationships/slide" Target="/ppt/slides/slide3.xml" Id="R9ce7571016954d0a" /><Relationship Type="http://schemas.openxmlformats.org/officeDocument/2006/relationships/slide" Target="/ppt/slides/slide4.xml" Id="Rba7f4ee76add41d6" /><Relationship Type="http://schemas.openxmlformats.org/officeDocument/2006/relationships/slide" Target="/ppt/slides/slide5.xml" Id="Rfa49bcab38494f1d" /><Relationship Type="http://schemas.openxmlformats.org/officeDocument/2006/relationships/slide" Target="/ppt/slides/slide6.xml" Id="Rd294dad0dee9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953ba7c96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b6d53ce444fd" /><Relationship Type="http://schemas.openxmlformats.org/officeDocument/2006/relationships/theme" Target="/ppt/slideMasters/theme/theme1.xml" Id="Rc82e38b2ddbe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bb6d53ce4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b432a5797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d5c930f9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2e78e96a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2ffb392c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4aeaa9e1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b559c279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RYFYLKE AS</a:t>
            </a:r>
          </a:p>
        </p:txBody>
      </p:sp>
    </p:spTree>
  </p:cSld>
  <p:clrMapOvr>
    <a:masterClrMapping xmlns:a="http://schemas.openxmlformats.org/drawingml/2006/main"/>
  </p:clrMapOvr>
</p:sld>
</file>