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3c2e3a1acf42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503051b694c05"/>
  </p:sldMasterIdLst>
  <p:sldIdLst>
    <p:sldId xmlns:r="http://schemas.openxmlformats.org/officeDocument/2006/relationships" id="256" r:id="R65dc132bf27b411d"/>
    <p:sldId xmlns:r="http://schemas.openxmlformats.org/officeDocument/2006/relationships" id="257" r:id="R49b8d3cbbc6e41b2"/>
    <p:sldId xmlns:r="http://schemas.openxmlformats.org/officeDocument/2006/relationships" id="258" r:id="Rd9d954c079d14469"/>
    <p:sldId xmlns:r="http://schemas.openxmlformats.org/officeDocument/2006/relationships" id="259" r:id="R69892a86ea4d4a0f"/>
    <p:sldId xmlns:r="http://schemas.openxmlformats.org/officeDocument/2006/relationships" id="260" r:id="R3a93e9f2b0c04c26"/>
    <p:sldId xmlns:r="http://schemas.openxmlformats.org/officeDocument/2006/relationships" id="261" r:id="R99c5909beb7f44eb"/>
    <p:sldId xmlns:r="http://schemas.openxmlformats.org/officeDocument/2006/relationships" id="262" r:id="R763dbe893b3f45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503051b694c05" /><Relationship Type="http://schemas.openxmlformats.org/officeDocument/2006/relationships/slide" Target="/ppt/slides/slide1.xml" Id="R65dc132bf27b411d" /><Relationship Type="http://schemas.openxmlformats.org/officeDocument/2006/relationships/slide" Target="/ppt/slides/slide2.xml" Id="R49b8d3cbbc6e41b2" /><Relationship Type="http://schemas.openxmlformats.org/officeDocument/2006/relationships/slide" Target="/ppt/slides/slide3.xml" Id="Rd9d954c079d14469" /><Relationship Type="http://schemas.openxmlformats.org/officeDocument/2006/relationships/slide" Target="/ppt/slides/slide4.xml" Id="R69892a86ea4d4a0f" /><Relationship Type="http://schemas.openxmlformats.org/officeDocument/2006/relationships/slide" Target="/ppt/slides/slide5.xml" Id="R3a93e9f2b0c04c26" /><Relationship Type="http://schemas.openxmlformats.org/officeDocument/2006/relationships/slide" Target="/ppt/slides/slide6.xml" Id="R99c5909beb7f44eb" /><Relationship Type="http://schemas.openxmlformats.org/officeDocument/2006/relationships/slide" Target="/ppt/slides/slide7.xml" Id="R763dbe893b3f45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9ed4b5d04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89a1af8d74263" /><Relationship Type="http://schemas.openxmlformats.org/officeDocument/2006/relationships/theme" Target="/ppt/slideMasters/theme/theme1.xml" Id="Rd7e438989b0147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89a1af8d742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56f51b828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46f799b4e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565841de7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a1f4a25c9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185186ac142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b7ab373474b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839f38ea141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ANMERK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ANMERK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1 215 837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269 121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611 800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JAN-OVE STRAND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JOHN DRÅGEN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JANSEN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Djupdalen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931 133 098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ANMERK AS</a:t>
            </a:r>
          </a:p>
        </p:txBody>
      </p:sp>
    </p:spTree>
  </p:cSld>
  <p:clrMapOvr>
    <a:masterClrMapping xmlns:a="http://schemas.openxmlformats.org/drawingml/2006/main"/>
  </p:clrMapOvr>
</p:sld>
</file>