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d9df6c106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aecad6a7d48fe"/>
  </p:sldMasterIdLst>
  <p:sldIdLst>
    <p:sldId xmlns:r="http://schemas.openxmlformats.org/officeDocument/2006/relationships" id="256" r:id="Rbc58e1d1fead49cf"/>
    <p:sldId xmlns:r="http://schemas.openxmlformats.org/officeDocument/2006/relationships" id="257" r:id="Read754efe4934539"/>
    <p:sldId xmlns:r="http://schemas.openxmlformats.org/officeDocument/2006/relationships" id="258" r:id="R0f67129e8c994cf5"/>
    <p:sldId xmlns:r="http://schemas.openxmlformats.org/officeDocument/2006/relationships" id="259" r:id="R509976d9bd034a04"/>
    <p:sldId xmlns:r="http://schemas.openxmlformats.org/officeDocument/2006/relationships" id="260" r:id="R2c59380dc4834b2f"/>
    <p:sldId xmlns:r="http://schemas.openxmlformats.org/officeDocument/2006/relationships" id="261" r:id="R691ae5ff5ea84753"/>
    <p:sldId xmlns:r="http://schemas.openxmlformats.org/officeDocument/2006/relationships" id="262" r:id="R06ec9a59d127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aecad6a7d48fe" /><Relationship Type="http://schemas.openxmlformats.org/officeDocument/2006/relationships/slide" Target="/ppt/slides/slide1.xml" Id="Rbc58e1d1fead49cf" /><Relationship Type="http://schemas.openxmlformats.org/officeDocument/2006/relationships/slide" Target="/ppt/slides/slide2.xml" Id="Read754efe4934539" /><Relationship Type="http://schemas.openxmlformats.org/officeDocument/2006/relationships/slide" Target="/ppt/slides/slide3.xml" Id="R0f67129e8c994cf5" /><Relationship Type="http://schemas.openxmlformats.org/officeDocument/2006/relationships/slide" Target="/ppt/slides/slide4.xml" Id="R509976d9bd034a04" /><Relationship Type="http://schemas.openxmlformats.org/officeDocument/2006/relationships/slide" Target="/ppt/slides/slide5.xml" Id="R2c59380dc4834b2f" /><Relationship Type="http://schemas.openxmlformats.org/officeDocument/2006/relationships/slide" Target="/ppt/slides/slide6.xml" Id="R691ae5ff5ea84753" /><Relationship Type="http://schemas.openxmlformats.org/officeDocument/2006/relationships/slide" Target="/ppt/slides/slide7.xml" Id="R06ec9a59d127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7a6fcb51f4a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4da00480a47f7" /><Relationship Type="http://schemas.openxmlformats.org/officeDocument/2006/relationships/theme" Target="/ppt/slideMasters/theme/theme1.xml" Id="R703379d02407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b4da00480a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3be750ec245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a768932e4d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893a0dd474a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efc807d30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98d24493c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1f7a33716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eddcebadd43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LIVIHO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LIVIHO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LIVIHO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LIVIHO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LIVIHO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LIVIHO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674 637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674 637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LIVIHO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VIKSE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LIVIHO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Linn Vikse Hope, Ramsbråtet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931 134 965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LIVIHO AS</a:t>
            </a:r>
          </a:p>
        </p:txBody>
      </p:sp>
    </p:spTree>
  </p:cSld>
  <p:clrMapOvr>
    <a:masterClrMapping xmlns:a="http://schemas.openxmlformats.org/drawingml/2006/main"/>
  </p:clrMapOvr>
</p:sld>
</file>