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09d48895d46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9ece10dd54ec6"/>
  </p:sldMasterIdLst>
  <p:sldIdLst>
    <p:sldId xmlns:r="http://schemas.openxmlformats.org/officeDocument/2006/relationships" id="256" r:id="R8fee62f9acd74eee"/>
    <p:sldId xmlns:r="http://schemas.openxmlformats.org/officeDocument/2006/relationships" id="257" r:id="Rea27927e9b8643d5"/>
    <p:sldId xmlns:r="http://schemas.openxmlformats.org/officeDocument/2006/relationships" id="258" r:id="Rebc9e5b803454398"/>
    <p:sldId xmlns:r="http://schemas.openxmlformats.org/officeDocument/2006/relationships" id="259" r:id="R2201758c3a894c4f"/>
    <p:sldId xmlns:r="http://schemas.openxmlformats.org/officeDocument/2006/relationships" id="260" r:id="Rf4d8c39c73a54be9"/>
    <p:sldId xmlns:r="http://schemas.openxmlformats.org/officeDocument/2006/relationships" id="261" r:id="R7f0b67acf53c4b6e"/>
    <p:sldId xmlns:r="http://schemas.openxmlformats.org/officeDocument/2006/relationships" id="262" r:id="R808363f15c4b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9ece10dd54ec6" /><Relationship Type="http://schemas.openxmlformats.org/officeDocument/2006/relationships/slide" Target="/ppt/slides/slide1.xml" Id="R8fee62f9acd74eee" /><Relationship Type="http://schemas.openxmlformats.org/officeDocument/2006/relationships/slide" Target="/ppt/slides/slide2.xml" Id="Rea27927e9b8643d5" /><Relationship Type="http://schemas.openxmlformats.org/officeDocument/2006/relationships/slide" Target="/ppt/slides/slide3.xml" Id="Rebc9e5b803454398" /><Relationship Type="http://schemas.openxmlformats.org/officeDocument/2006/relationships/slide" Target="/ppt/slides/slide4.xml" Id="R2201758c3a894c4f" /><Relationship Type="http://schemas.openxmlformats.org/officeDocument/2006/relationships/slide" Target="/ppt/slides/slide5.xml" Id="Rf4d8c39c73a54be9" /><Relationship Type="http://schemas.openxmlformats.org/officeDocument/2006/relationships/slide" Target="/ppt/slides/slide6.xml" Id="R7f0b67acf53c4b6e" /><Relationship Type="http://schemas.openxmlformats.org/officeDocument/2006/relationships/slide" Target="/ppt/slides/slide7.xml" Id="R808363f15c4b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17a3a147b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cf16481924892" /><Relationship Type="http://schemas.openxmlformats.org/officeDocument/2006/relationships/theme" Target="/ppt/slideMasters/theme/theme1.xml" Id="Ra4d2c475cb93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cf1648192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542cd3e10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90d1431db40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7c5ce80e5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589ede9f645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072db8d442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94428e91b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e7b362d9545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 URI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URI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URI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URI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URI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URI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−455 630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1 605 976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1 801 325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URI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URI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URI MALTERUD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MALTERUD HOLDING AS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 URI MALTERUD  –  21,9 %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URI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URI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Klavenesveien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931 137 077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 URI AS</a:t>
            </a:r>
          </a:p>
        </p:txBody>
      </p:sp>
    </p:spTree>
  </p:cSld>
  <p:clrMapOvr>
    <a:masterClrMapping xmlns:a="http://schemas.openxmlformats.org/drawingml/2006/main"/>
  </p:clrMapOvr>
</p:sld>
</file>