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f9952b711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4dae6318844eb"/>
  </p:sldMasterIdLst>
  <p:sldIdLst>
    <p:sldId xmlns:r="http://schemas.openxmlformats.org/officeDocument/2006/relationships" id="256" r:id="R4f6425e648394fbf"/>
    <p:sldId xmlns:r="http://schemas.openxmlformats.org/officeDocument/2006/relationships" id="257" r:id="R9cd9942a72c6497e"/>
    <p:sldId xmlns:r="http://schemas.openxmlformats.org/officeDocument/2006/relationships" id="258" r:id="R34214128f6034cea"/>
    <p:sldId xmlns:r="http://schemas.openxmlformats.org/officeDocument/2006/relationships" id="259" r:id="R644320ea6da34c25"/>
    <p:sldId xmlns:r="http://schemas.openxmlformats.org/officeDocument/2006/relationships" id="260" r:id="R4c1edb2ad3154ed3"/>
    <p:sldId xmlns:r="http://schemas.openxmlformats.org/officeDocument/2006/relationships" id="261" r:id="Refab9d8cfa064b66"/>
    <p:sldId xmlns:r="http://schemas.openxmlformats.org/officeDocument/2006/relationships" id="262" r:id="R1a26be504238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4dae6318844eb" /><Relationship Type="http://schemas.openxmlformats.org/officeDocument/2006/relationships/slide" Target="/ppt/slides/slide1.xml" Id="R4f6425e648394fbf" /><Relationship Type="http://schemas.openxmlformats.org/officeDocument/2006/relationships/slide" Target="/ppt/slides/slide2.xml" Id="R9cd9942a72c6497e" /><Relationship Type="http://schemas.openxmlformats.org/officeDocument/2006/relationships/slide" Target="/ppt/slides/slide3.xml" Id="R34214128f6034cea" /><Relationship Type="http://schemas.openxmlformats.org/officeDocument/2006/relationships/slide" Target="/ppt/slides/slide4.xml" Id="R644320ea6da34c25" /><Relationship Type="http://schemas.openxmlformats.org/officeDocument/2006/relationships/slide" Target="/ppt/slides/slide5.xml" Id="R4c1edb2ad3154ed3" /><Relationship Type="http://schemas.openxmlformats.org/officeDocument/2006/relationships/slide" Target="/ppt/slides/slide6.xml" Id="Refab9d8cfa064b66" /><Relationship Type="http://schemas.openxmlformats.org/officeDocument/2006/relationships/slide" Target="/ppt/slides/slide7.xml" Id="R1a26be504238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e38ec595d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3ebda7c16444a" /><Relationship Type="http://schemas.openxmlformats.org/officeDocument/2006/relationships/theme" Target="/ppt/slideMasters/theme/theme1.xml" Id="R923725f8ddb8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3ebda7c16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251941a85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29bb7d8a2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355371eb346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001e945e9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40e604104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9e2ba1cf542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5ea735226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EL-FAG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EL-FAG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EL-FAG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EL-FAG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EL-FAG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EL-FAG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30 898 316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2 670 382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19 946 819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26 073 633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EL-FAG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DUVRUD ROAR  –  39,1 %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EL-FAG AS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SUNDHEIM ØYSTEIN  –  28,3 %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EL-FAG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66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elfag@elfag.as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931 142 550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EL-FAG AS</a:t>
            </a:r>
          </a:p>
        </p:txBody>
      </p:sp>
    </p:spTree>
  </p:cSld>
  <p:clrMapOvr>
    <a:masterClrMapping xmlns:a="http://schemas.openxmlformats.org/drawingml/2006/main"/>
  </p:clrMapOvr>
</p:sld>
</file>