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2a9148671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bda37ae5b4646"/>
  </p:sldMasterIdLst>
  <p:sldIdLst>
    <p:sldId xmlns:r="http://schemas.openxmlformats.org/officeDocument/2006/relationships" id="256" r:id="R1132698aedc8466f"/>
    <p:sldId xmlns:r="http://schemas.openxmlformats.org/officeDocument/2006/relationships" id="257" r:id="R4cc3083f0c8d4045"/>
    <p:sldId xmlns:r="http://schemas.openxmlformats.org/officeDocument/2006/relationships" id="258" r:id="R5e0552cadece49e2"/>
    <p:sldId xmlns:r="http://schemas.openxmlformats.org/officeDocument/2006/relationships" id="259" r:id="R5b2fe1370d8d408a"/>
    <p:sldId xmlns:r="http://schemas.openxmlformats.org/officeDocument/2006/relationships" id="260" r:id="Rca0c194f52054075"/>
    <p:sldId xmlns:r="http://schemas.openxmlformats.org/officeDocument/2006/relationships" id="261" r:id="R6c93f56b90fe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bda37ae5b4646" /><Relationship Type="http://schemas.openxmlformats.org/officeDocument/2006/relationships/slide" Target="/ppt/slides/slide1.xml" Id="R1132698aedc8466f" /><Relationship Type="http://schemas.openxmlformats.org/officeDocument/2006/relationships/slide" Target="/ppt/slides/slide2.xml" Id="R4cc3083f0c8d4045" /><Relationship Type="http://schemas.openxmlformats.org/officeDocument/2006/relationships/slide" Target="/ppt/slides/slide3.xml" Id="R5e0552cadece49e2" /><Relationship Type="http://schemas.openxmlformats.org/officeDocument/2006/relationships/slide" Target="/ppt/slides/slide4.xml" Id="R5b2fe1370d8d408a" /><Relationship Type="http://schemas.openxmlformats.org/officeDocument/2006/relationships/slide" Target="/ppt/slides/slide5.xml" Id="Rca0c194f52054075" /><Relationship Type="http://schemas.openxmlformats.org/officeDocument/2006/relationships/slide" Target="/ppt/slides/slide6.xml" Id="R6c93f56b90fe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dc9b12ea5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99d049d34f1d" /><Relationship Type="http://schemas.openxmlformats.org/officeDocument/2006/relationships/theme" Target="/ppt/slideMasters/theme/theme1.xml" Id="Raa71d499d36c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299d049d3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b9600cdce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e3f7171f8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5483a2b30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2af0ee1b7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31d519eac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93d7a202f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SKEISTRAND TAKST &amp; TEIKNE TENESTER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SKEISTRAND TAKST &amp; TEIKNE 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SKEISTRAND TAKST &amp; TEIKNE TENESTER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SKEISTRAND TAKST &amp; TEIKNE 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SKEISTRAND TAKST &amp; TEIKNE 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SKEISTRAND TAKST &amp; TEIKNE 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SKEISTRAND TAKST &amp; TEIKNE TENESTER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931 144 170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SKEISTRAND TAKST &amp; TEIKNE TENESTER AS</a:t>
            </a:r>
          </a:p>
        </p:txBody>
      </p:sp>
    </p:spTree>
  </p:cSld>
  <p:clrMapOvr>
    <a:masterClrMapping xmlns:a="http://schemas.openxmlformats.org/drawingml/2006/main"/>
  </p:clrMapOvr>
</p:sld>
</file>