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787599bfb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5ec2e6f0b4d7c"/>
  </p:sldMasterIdLst>
  <p:sldIdLst>
    <p:sldId xmlns:r="http://schemas.openxmlformats.org/officeDocument/2006/relationships" id="256" r:id="R77a743278fd24011"/>
    <p:sldId xmlns:r="http://schemas.openxmlformats.org/officeDocument/2006/relationships" id="257" r:id="R9c6c1cfe9e7d45fe"/>
    <p:sldId xmlns:r="http://schemas.openxmlformats.org/officeDocument/2006/relationships" id="258" r:id="Rb8e22c07ea4d4fa3"/>
    <p:sldId xmlns:r="http://schemas.openxmlformats.org/officeDocument/2006/relationships" id="259" r:id="Rb9dfad370fe24863"/>
    <p:sldId xmlns:r="http://schemas.openxmlformats.org/officeDocument/2006/relationships" id="260" r:id="R87fbeee9ebcd4a98"/>
    <p:sldId xmlns:r="http://schemas.openxmlformats.org/officeDocument/2006/relationships" id="261" r:id="R6a549b0e8409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5ec2e6f0b4d7c" /><Relationship Type="http://schemas.openxmlformats.org/officeDocument/2006/relationships/slide" Target="/ppt/slides/slide1.xml" Id="R77a743278fd24011" /><Relationship Type="http://schemas.openxmlformats.org/officeDocument/2006/relationships/slide" Target="/ppt/slides/slide2.xml" Id="R9c6c1cfe9e7d45fe" /><Relationship Type="http://schemas.openxmlformats.org/officeDocument/2006/relationships/slide" Target="/ppt/slides/slide3.xml" Id="Rb8e22c07ea4d4fa3" /><Relationship Type="http://schemas.openxmlformats.org/officeDocument/2006/relationships/slide" Target="/ppt/slides/slide4.xml" Id="Rb9dfad370fe24863" /><Relationship Type="http://schemas.openxmlformats.org/officeDocument/2006/relationships/slide" Target="/ppt/slides/slide5.xml" Id="R87fbeee9ebcd4a98" /><Relationship Type="http://schemas.openxmlformats.org/officeDocument/2006/relationships/slide" Target="/ppt/slides/slide6.xml" Id="R6a549b0e8409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a123474b4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54bec3624e7e" /><Relationship Type="http://schemas.openxmlformats.org/officeDocument/2006/relationships/theme" Target="/ppt/slideMasters/theme/theme1.xml" Id="Rd8a6959d9a88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954bec362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858e19e6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a5f689709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01dd594b9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32949481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8f96811e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a438d5225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 RØRSERVICE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Korsbakkvegen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19 48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RØRSERVICE AS</a:t>
            </a:r>
          </a:p>
        </p:txBody>
      </p:sp>
    </p:spTree>
  </p:cSld>
  <p:clrMapOvr>
    <a:masterClrMapping xmlns:a="http://schemas.openxmlformats.org/drawingml/2006/main"/>
  </p:clrMapOvr>
</p:sld>
</file>