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4e2621f75a4f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909ca4c7764705"/>
  </p:sldMasterIdLst>
  <p:sldIdLst>
    <p:sldId xmlns:r="http://schemas.openxmlformats.org/officeDocument/2006/relationships" id="256" r:id="R9159c7baf12f4586"/>
    <p:sldId xmlns:r="http://schemas.openxmlformats.org/officeDocument/2006/relationships" id="257" r:id="Rd05e9423741545c7"/>
    <p:sldId xmlns:r="http://schemas.openxmlformats.org/officeDocument/2006/relationships" id="258" r:id="R916a9e8ce95c4c0d"/>
    <p:sldId xmlns:r="http://schemas.openxmlformats.org/officeDocument/2006/relationships" id="259" r:id="R451d53e9aa5946de"/>
    <p:sldId xmlns:r="http://schemas.openxmlformats.org/officeDocument/2006/relationships" id="260" r:id="R8ad8ea17d9ce468b"/>
    <p:sldId xmlns:r="http://schemas.openxmlformats.org/officeDocument/2006/relationships" id="261" r:id="R3f9817ae1945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909ca4c7764705" /><Relationship Type="http://schemas.openxmlformats.org/officeDocument/2006/relationships/slide" Target="/ppt/slides/slide1.xml" Id="R9159c7baf12f4586" /><Relationship Type="http://schemas.openxmlformats.org/officeDocument/2006/relationships/slide" Target="/ppt/slides/slide2.xml" Id="Rd05e9423741545c7" /><Relationship Type="http://schemas.openxmlformats.org/officeDocument/2006/relationships/slide" Target="/ppt/slides/slide3.xml" Id="R916a9e8ce95c4c0d" /><Relationship Type="http://schemas.openxmlformats.org/officeDocument/2006/relationships/slide" Target="/ppt/slides/slide4.xml" Id="R451d53e9aa5946de" /><Relationship Type="http://schemas.openxmlformats.org/officeDocument/2006/relationships/slide" Target="/ppt/slides/slide5.xml" Id="R8ad8ea17d9ce468b" /><Relationship Type="http://schemas.openxmlformats.org/officeDocument/2006/relationships/slide" Target="/ppt/slides/slide6.xml" Id="R3f9817ae1945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b111141b5d4af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6fe8b1cc7491e" /><Relationship Type="http://schemas.openxmlformats.org/officeDocument/2006/relationships/theme" Target="/ppt/slideMasters/theme/theme1.xml" Id="Rbba57d7be4e342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6fe8b1cc749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5a2f2ba6547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5e7e688c14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58a0b5c154e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a723b8ec840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72fca11464f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2543d7eeba43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BYGGPARTNER 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BYGGPARTNER E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11 624 736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543 437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1 576 124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Volhaugvegen 126B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7655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931 161 725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BYGGPARTNER E AS</a:t>
            </a:r>
          </a:p>
        </p:txBody>
      </p:sp>
    </p:spTree>
  </p:cSld>
  <p:clrMapOvr>
    <a:masterClrMapping xmlns:a="http://schemas.openxmlformats.org/drawingml/2006/main"/>
  </p:clrMapOvr>
</p:sld>
</file>