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c5ab238f9f4b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0973ee9c25477c"/>
  </p:sldMasterIdLst>
  <p:sldIdLst>
    <p:sldId xmlns:r="http://schemas.openxmlformats.org/officeDocument/2006/relationships" id="256" r:id="Rad1c0d85dab6404c"/>
    <p:sldId xmlns:r="http://schemas.openxmlformats.org/officeDocument/2006/relationships" id="257" r:id="R6042e1ab81c8430f"/>
    <p:sldId xmlns:r="http://schemas.openxmlformats.org/officeDocument/2006/relationships" id="258" r:id="R4877cbf5066949f8"/>
    <p:sldId xmlns:r="http://schemas.openxmlformats.org/officeDocument/2006/relationships" id="259" r:id="R781b612cb6c546c7"/>
    <p:sldId xmlns:r="http://schemas.openxmlformats.org/officeDocument/2006/relationships" id="260" r:id="R99596641b96343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973ee9c25477c" /><Relationship Type="http://schemas.openxmlformats.org/officeDocument/2006/relationships/slide" Target="/ppt/slides/slide1.xml" Id="Rad1c0d85dab6404c" /><Relationship Type="http://schemas.openxmlformats.org/officeDocument/2006/relationships/slide" Target="/ppt/slides/slide2.xml" Id="R6042e1ab81c8430f" /><Relationship Type="http://schemas.openxmlformats.org/officeDocument/2006/relationships/slide" Target="/ppt/slides/slide3.xml" Id="R4877cbf5066949f8" /><Relationship Type="http://schemas.openxmlformats.org/officeDocument/2006/relationships/slide" Target="/ppt/slides/slide4.xml" Id="R781b612cb6c546c7" /><Relationship Type="http://schemas.openxmlformats.org/officeDocument/2006/relationships/slide" Target="/ppt/slides/slide5.xml" Id="R99596641b96343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808a4c7e4146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e67a820b9434d" /><Relationship Type="http://schemas.openxmlformats.org/officeDocument/2006/relationships/theme" Target="/ppt/slideMasters/theme/theme1.xml" Id="R1443f920a5834f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fe67a820b943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9819217804f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f110edeb342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aa8fbb24d42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36b3196544e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c899dab6b4c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LARSEN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LARSEN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LARSEN ble etablert [år] og holder til i Vanse.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LARSEN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LARSEN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LARSEN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Elledalsveien 223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4560 Vanse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931 176 706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LARSEN</a:t>
            </a:r>
          </a:p>
        </p:txBody>
      </p:sp>
    </p:spTree>
  </p:cSld>
  <p:clrMapOvr>
    <a:masterClrMapping xmlns:a="http://schemas.openxmlformats.org/drawingml/2006/main"/>
  </p:clrMapOvr>
</p:sld>
</file>