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8be42e742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8acf0381b4cea"/>
  </p:sldMasterIdLst>
  <p:sldIdLst>
    <p:sldId xmlns:r="http://schemas.openxmlformats.org/officeDocument/2006/relationships" id="256" r:id="Rcfa396b684d24338"/>
    <p:sldId xmlns:r="http://schemas.openxmlformats.org/officeDocument/2006/relationships" id="257" r:id="Rc86c282aee244fb1"/>
    <p:sldId xmlns:r="http://schemas.openxmlformats.org/officeDocument/2006/relationships" id="258" r:id="R75ab59e48931498b"/>
    <p:sldId xmlns:r="http://schemas.openxmlformats.org/officeDocument/2006/relationships" id="259" r:id="R1c449833f84c42b3"/>
    <p:sldId xmlns:r="http://schemas.openxmlformats.org/officeDocument/2006/relationships" id="260" r:id="Rff019e6bf1424852"/>
    <p:sldId xmlns:r="http://schemas.openxmlformats.org/officeDocument/2006/relationships" id="261" r:id="Rec916809c8d6425a"/>
    <p:sldId xmlns:r="http://schemas.openxmlformats.org/officeDocument/2006/relationships" id="262" r:id="R2fcd1b299c37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8acf0381b4cea" /><Relationship Type="http://schemas.openxmlformats.org/officeDocument/2006/relationships/slide" Target="/ppt/slides/slide1.xml" Id="Rcfa396b684d24338" /><Relationship Type="http://schemas.openxmlformats.org/officeDocument/2006/relationships/slide" Target="/ppt/slides/slide2.xml" Id="Rc86c282aee244fb1" /><Relationship Type="http://schemas.openxmlformats.org/officeDocument/2006/relationships/slide" Target="/ppt/slides/slide3.xml" Id="R75ab59e48931498b" /><Relationship Type="http://schemas.openxmlformats.org/officeDocument/2006/relationships/slide" Target="/ppt/slides/slide4.xml" Id="R1c449833f84c42b3" /><Relationship Type="http://schemas.openxmlformats.org/officeDocument/2006/relationships/slide" Target="/ppt/slides/slide5.xml" Id="Rff019e6bf1424852" /><Relationship Type="http://schemas.openxmlformats.org/officeDocument/2006/relationships/slide" Target="/ppt/slides/slide6.xml" Id="Rec916809c8d6425a" /><Relationship Type="http://schemas.openxmlformats.org/officeDocument/2006/relationships/slide" Target="/ppt/slides/slide7.xml" Id="R2fcd1b299c37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d48c15bce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2f7250424200" /><Relationship Type="http://schemas.openxmlformats.org/officeDocument/2006/relationships/theme" Target="/ppt/slideMasters/theme/theme1.xml" Id="Rdbb233a56feb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02f725042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3fbc5c5b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fab79f82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1f99a8bc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025c3fec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49c214cf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17d40fa70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7ef70243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LURENDREIER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LURENDREIER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NICHOLAS OSKARSSON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Nicholas Oskarsson, Hauanveien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931 199 927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LURENDREIER AS</a:t>
            </a:r>
          </a:p>
        </p:txBody>
      </p:sp>
    </p:spTree>
  </p:cSld>
  <p:clrMapOvr>
    <a:masterClrMapping xmlns:a="http://schemas.openxmlformats.org/drawingml/2006/main"/>
  </p:clrMapOvr>
</p:sld>
</file>