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07a327b63c41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c2b24329374228"/>
  </p:sldMasterIdLst>
  <p:sldIdLst>
    <p:sldId xmlns:r="http://schemas.openxmlformats.org/officeDocument/2006/relationships" id="256" r:id="R16d4aca93c6e4f8d"/>
    <p:sldId xmlns:r="http://schemas.openxmlformats.org/officeDocument/2006/relationships" id="257" r:id="R072a184d155a417a"/>
    <p:sldId xmlns:r="http://schemas.openxmlformats.org/officeDocument/2006/relationships" id="258" r:id="R172246aaed5c4bc5"/>
    <p:sldId xmlns:r="http://schemas.openxmlformats.org/officeDocument/2006/relationships" id="259" r:id="R6b19129d3404481e"/>
    <p:sldId xmlns:r="http://schemas.openxmlformats.org/officeDocument/2006/relationships" id="260" r:id="Rd54e216734044369"/>
    <p:sldId xmlns:r="http://schemas.openxmlformats.org/officeDocument/2006/relationships" id="261" r:id="Re08c862e92e04d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2b24329374228" /><Relationship Type="http://schemas.openxmlformats.org/officeDocument/2006/relationships/slide" Target="/ppt/slides/slide1.xml" Id="R16d4aca93c6e4f8d" /><Relationship Type="http://schemas.openxmlformats.org/officeDocument/2006/relationships/slide" Target="/ppt/slides/slide2.xml" Id="R072a184d155a417a" /><Relationship Type="http://schemas.openxmlformats.org/officeDocument/2006/relationships/slide" Target="/ppt/slides/slide3.xml" Id="R172246aaed5c4bc5" /><Relationship Type="http://schemas.openxmlformats.org/officeDocument/2006/relationships/slide" Target="/ppt/slides/slide4.xml" Id="R6b19129d3404481e" /><Relationship Type="http://schemas.openxmlformats.org/officeDocument/2006/relationships/slide" Target="/ppt/slides/slide5.xml" Id="Rd54e216734044369" /><Relationship Type="http://schemas.openxmlformats.org/officeDocument/2006/relationships/slide" Target="/ppt/slides/slide6.xml" Id="Re08c862e92e04d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474a85e5d45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6ee5ed59e481a" /><Relationship Type="http://schemas.openxmlformats.org/officeDocument/2006/relationships/theme" Target="/ppt/slideMasters/theme/theme1.xml" Id="R22b73878bfda47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a6ee5ed59e48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722f2a9944a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a1b674d9647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18710f08a49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9d5d9cdb749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997f9cef444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0f90142614d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LIEN'S ANLEGGSTEKNIKK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LIEN'S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LIEN'S ANLEGGSTEKNIKK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LIEN'S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LIEN'S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LIEN'S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2 664 742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339 757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900 520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LIEN'S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 gate 102D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8004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931 200 933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LIEN'S ANLEGGSTEKNIKK AS</a:t>
            </a:r>
          </a:p>
        </p:txBody>
      </p:sp>
    </p:spTree>
  </p:cSld>
  <p:clrMapOvr>
    <a:masterClrMapping xmlns:a="http://schemas.openxmlformats.org/drawingml/2006/main"/>
  </p:clrMapOvr>
</p:sld>
</file>