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dce6ea62d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a7f54b430349bf"/>
  </p:sldMasterIdLst>
  <p:sldIdLst>
    <p:sldId xmlns:r="http://schemas.openxmlformats.org/officeDocument/2006/relationships" id="256" r:id="R3bc7240482324381"/>
    <p:sldId xmlns:r="http://schemas.openxmlformats.org/officeDocument/2006/relationships" id="257" r:id="R31896f4d778a45fe"/>
    <p:sldId xmlns:r="http://schemas.openxmlformats.org/officeDocument/2006/relationships" id="258" r:id="R276ab8c14b324598"/>
    <p:sldId xmlns:r="http://schemas.openxmlformats.org/officeDocument/2006/relationships" id="259" r:id="Rabda7d1f413f4c62"/>
    <p:sldId xmlns:r="http://schemas.openxmlformats.org/officeDocument/2006/relationships" id="260" r:id="R5848b78c4b9541c3"/>
    <p:sldId xmlns:r="http://schemas.openxmlformats.org/officeDocument/2006/relationships" id="261" r:id="R1269a97cd95f45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7f54b430349bf" /><Relationship Type="http://schemas.openxmlformats.org/officeDocument/2006/relationships/slide" Target="/ppt/slides/slide1.xml" Id="R3bc7240482324381" /><Relationship Type="http://schemas.openxmlformats.org/officeDocument/2006/relationships/slide" Target="/ppt/slides/slide2.xml" Id="R31896f4d778a45fe" /><Relationship Type="http://schemas.openxmlformats.org/officeDocument/2006/relationships/slide" Target="/ppt/slides/slide3.xml" Id="R276ab8c14b324598" /><Relationship Type="http://schemas.openxmlformats.org/officeDocument/2006/relationships/slide" Target="/ppt/slides/slide4.xml" Id="Rabda7d1f413f4c62" /><Relationship Type="http://schemas.openxmlformats.org/officeDocument/2006/relationships/slide" Target="/ppt/slides/slide5.xml" Id="R5848b78c4b9541c3" /><Relationship Type="http://schemas.openxmlformats.org/officeDocument/2006/relationships/slide" Target="/ppt/slides/slide6.xml" Id="R1269a97cd95f45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de7750f79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452bf615f4b10" /><Relationship Type="http://schemas.openxmlformats.org/officeDocument/2006/relationships/theme" Target="/ppt/slideMasters/theme/theme1.xml" Id="R5aba359ff413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452bf615f4b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06f85b3c7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02ef15559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124935fa047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abc599466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120dc45404d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9dd78e35e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GRAFF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GRAFF REGNSKAP OG RÅDGIVNING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6 086 751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2 728 415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931 201 050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GRAFF REGNSKAP OG RÅDGIVNING AS</a:t>
            </a:r>
          </a:p>
        </p:txBody>
      </p:sp>
    </p:spTree>
  </p:cSld>
  <p:clrMapOvr>
    <a:masterClrMapping xmlns:a="http://schemas.openxmlformats.org/drawingml/2006/main"/>
  </p:clrMapOvr>
</p:sld>
</file>