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680edf11f44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a41d088ba454f"/>
  </p:sldMasterIdLst>
  <p:sldIdLst>
    <p:sldId xmlns:r="http://schemas.openxmlformats.org/officeDocument/2006/relationships" id="256" r:id="Rbf045632b4914570"/>
    <p:sldId xmlns:r="http://schemas.openxmlformats.org/officeDocument/2006/relationships" id="257" r:id="Re30adfcae2e346a3"/>
    <p:sldId xmlns:r="http://schemas.openxmlformats.org/officeDocument/2006/relationships" id="258" r:id="R1a1cdba4f0d14fe6"/>
    <p:sldId xmlns:r="http://schemas.openxmlformats.org/officeDocument/2006/relationships" id="259" r:id="R8227b975d97647bd"/>
    <p:sldId xmlns:r="http://schemas.openxmlformats.org/officeDocument/2006/relationships" id="260" r:id="R6bb0bde6576c4424"/>
    <p:sldId xmlns:r="http://schemas.openxmlformats.org/officeDocument/2006/relationships" id="261" r:id="R25dca9d3a2a54a97"/>
    <p:sldId xmlns:r="http://schemas.openxmlformats.org/officeDocument/2006/relationships" id="262" r:id="R112e229cfbc846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a41d088ba454f" /><Relationship Type="http://schemas.openxmlformats.org/officeDocument/2006/relationships/slide" Target="/ppt/slides/slide1.xml" Id="Rbf045632b4914570" /><Relationship Type="http://schemas.openxmlformats.org/officeDocument/2006/relationships/slide" Target="/ppt/slides/slide2.xml" Id="Re30adfcae2e346a3" /><Relationship Type="http://schemas.openxmlformats.org/officeDocument/2006/relationships/slide" Target="/ppt/slides/slide3.xml" Id="R1a1cdba4f0d14fe6" /><Relationship Type="http://schemas.openxmlformats.org/officeDocument/2006/relationships/slide" Target="/ppt/slides/slide4.xml" Id="R8227b975d97647bd" /><Relationship Type="http://schemas.openxmlformats.org/officeDocument/2006/relationships/slide" Target="/ppt/slides/slide5.xml" Id="R6bb0bde6576c4424" /><Relationship Type="http://schemas.openxmlformats.org/officeDocument/2006/relationships/slide" Target="/ppt/slides/slide6.xml" Id="R25dca9d3a2a54a97" /><Relationship Type="http://schemas.openxmlformats.org/officeDocument/2006/relationships/slide" Target="/ppt/slides/slide7.xml" Id="R112e229cfbc846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e74da2aa6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0e3351e74362" /><Relationship Type="http://schemas.openxmlformats.org/officeDocument/2006/relationships/theme" Target="/ppt/slideMasters/theme/theme1.xml" Id="Rca9aa53f0e0b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e0e3351e743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a677915d340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fd723fe97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dec26fb1b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1c97db8c5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1a61cd828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93e11a18243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2fa16ab3443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SKILLS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SKILLS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3 688 485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−479 555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−649 417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ZACHRISSON RISBERG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CONNECT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TENK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ketil@future-skills.no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www.future-skills.no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931 220 128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SKILLS AS</a:t>
            </a:r>
          </a:p>
        </p:txBody>
      </p:sp>
    </p:spTree>
  </p:cSld>
  <p:clrMapOvr>
    <a:masterClrMapping xmlns:a="http://schemas.openxmlformats.org/drawingml/2006/main"/>
  </p:clrMapOvr>
</p:sld>
</file>