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285301fa4b4e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973ef27a5d455b"/>
  </p:sldMasterIdLst>
  <p:sldIdLst>
    <p:sldId xmlns:r="http://schemas.openxmlformats.org/officeDocument/2006/relationships" id="256" r:id="R8b4a6d2418cf4e46"/>
    <p:sldId xmlns:r="http://schemas.openxmlformats.org/officeDocument/2006/relationships" id="257" r:id="R4626e89d6f0e4750"/>
    <p:sldId xmlns:r="http://schemas.openxmlformats.org/officeDocument/2006/relationships" id="258" r:id="R754c3b788d054f98"/>
    <p:sldId xmlns:r="http://schemas.openxmlformats.org/officeDocument/2006/relationships" id="259" r:id="R45fc447ef8a14f36"/>
    <p:sldId xmlns:r="http://schemas.openxmlformats.org/officeDocument/2006/relationships" id="260" r:id="R24613f91429d4764"/>
    <p:sldId xmlns:r="http://schemas.openxmlformats.org/officeDocument/2006/relationships" id="261" r:id="R9b88557dd26c4cec"/>
    <p:sldId xmlns:r="http://schemas.openxmlformats.org/officeDocument/2006/relationships" id="262" r:id="R0210bd25651f47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973ef27a5d455b" /><Relationship Type="http://schemas.openxmlformats.org/officeDocument/2006/relationships/slide" Target="/ppt/slides/slide1.xml" Id="R8b4a6d2418cf4e46" /><Relationship Type="http://schemas.openxmlformats.org/officeDocument/2006/relationships/slide" Target="/ppt/slides/slide2.xml" Id="R4626e89d6f0e4750" /><Relationship Type="http://schemas.openxmlformats.org/officeDocument/2006/relationships/slide" Target="/ppt/slides/slide3.xml" Id="R754c3b788d054f98" /><Relationship Type="http://schemas.openxmlformats.org/officeDocument/2006/relationships/slide" Target="/ppt/slides/slide4.xml" Id="R45fc447ef8a14f36" /><Relationship Type="http://schemas.openxmlformats.org/officeDocument/2006/relationships/slide" Target="/ppt/slides/slide5.xml" Id="R24613f91429d4764" /><Relationship Type="http://schemas.openxmlformats.org/officeDocument/2006/relationships/slide" Target="/ppt/slides/slide6.xml" Id="R9b88557dd26c4cec" /><Relationship Type="http://schemas.openxmlformats.org/officeDocument/2006/relationships/slide" Target="/ppt/slides/slide7.xml" Id="R0210bd25651f47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9ab8c7569244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0d471f6b34368" /><Relationship Type="http://schemas.openxmlformats.org/officeDocument/2006/relationships/theme" Target="/ppt/slideMasters/theme/theme1.xml" Id="Rbf9de146efa846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e0d471f6b343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8a439cfe644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1b9add5824d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da0535dc24d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aa9074bc048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0a212c00747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ffdcb0e174a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215975eeb4f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BEST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 NORD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7 893 708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−1 714 684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−1 737 373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−2 186 476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3 693 285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GOLDEN SEA RESTAURANT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SUSHI POINT ALTA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931 222 384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NORD AS</a:t>
            </a:r>
          </a:p>
        </p:txBody>
      </p:sp>
    </p:spTree>
  </p:cSld>
  <p:clrMapOvr>
    <a:masterClrMapping xmlns:a="http://schemas.openxmlformats.org/drawingml/2006/main"/>
  </p:clrMapOvr>
</p:sld>
</file>