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aaf6a699a44a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62af825da04c34"/>
  </p:sldMasterIdLst>
  <p:sldIdLst>
    <p:sldId xmlns:r="http://schemas.openxmlformats.org/officeDocument/2006/relationships" id="256" r:id="Rd6715ee93d2f4c5b"/>
    <p:sldId xmlns:r="http://schemas.openxmlformats.org/officeDocument/2006/relationships" id="257" r:id="R51180b55ea5544d2"/>
    <p:sldId xmlns:r="http://schemas.openxmlformats.org/officeDocument/2006/relationships" id="258" r:id="R4d8788675d2847cb"/>
    <p:sldId xmlns:r="http://schemas.openxmlformats.org/officeDocument/2006/relationships" id="259" r:id="R9ef3e7143a0b4a04"/>
    <p:sldId xmlns:r="http://schemas.openxmlformats.org/officeDocument/2006/relationships" id="260" r:id="R3e24e4933a2a4561"/>
    <p:sldId xmlns:r="http://schemas.openxmlformats.org/officeDocument/2006/relationships" id="261" r:id="R6b6f52cc253242bf"/>
    <p:sldId xmlns:r="http://schemas.openxmlformats.org/officeDocument/2006/relationships" id="262" r:id="Rf3e2e322b55049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62af825da04c34" /><Relationship Type="http://schemas.openxmlformats.org/officeDocument/2006/relationships/slide" Target="/ppt/slides/slide1.xml" Id="Rd6715ee93d2f4c5b" /><Relationship Type="http://schemas.openxmlformats.org/officeDocument/2006/relationships/slide" Target="/ppt/slides/slide2.xml" Id="R51180b55ea5544d2" /><Relationship Type="http://schemas.openxmlformats.org/officeDocument/2006/relationships/slide" Target="/ppt/slides/slide3.xml" Id="R4d8788675d2847cb" /><Relationship Type="http://schemas.openxmlformats.org/officeDocument/2006/relationships/slide" Target="/ppt/slides/slide4.xml" Id="R9ef3e7143a0b4a04" /><Relationship Type="http://schemas.openxmlformats.org/officeDocument/2006/relationships/slide" Target="/ppt/slides/slide5.xml" Id="R3e24e4933a2a4561" /><Relationship Type="http://schemas.openxmlformats.org/officeDocument/2006/relationships/slide" Target="/ppt/slides/slide6.xml" Id="R6b6f52cc253242bf" /><Relationship Type="http://schemas.openxmlformats.org/officeDocument/2006/relationships/slide" Target="/ppt/slides/slide7.xml" Id="Rf3e2e322b55049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834390b24948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045d59ace492a" /><Relationship Type="http://schemas.openxmlformats.org/officeDocument/2006/relationships/theme" Target="/ppt/slideMasters/theme/theme1.xml" Id="Ra11db2cbcd2446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d045d59ace49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996fe27dc41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daacfd14d4d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a2700b59448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61625ee8249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a98d86b4d49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e3793064448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0f9062e2a44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COL DE VENCE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 DE VENCE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 DE VENCE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 DE VENCE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 DE VENCE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 DE VENCE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3 605 433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28 914 872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32 554 827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 DE VENCE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HANNA GRIEG SÆTHRE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ELNA-KATHRINE GRIEG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 DE VENCE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Sundts gate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931 226 029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 DE VENCE AS</a:t>
            </a:r>
          </a:p>
        </p:txBody>
      </p:sp>
    </p:spTree>
  </p:cSld>
  <p:clrMapOvr>
    <a:masterClrMapping xmlns:a="http://schemas.openxmlformats.org/drawingml/2006/main"/>
  </p:clrMapOvr>
</p:sld>
</file>