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4714cfdfdf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fae42e69e4a65"/>
  </p:sldMasterIdLst>
  <p:sldIdLst>
    <p:sldId xmlns:r="http://schemas.openxmlformats.org/officeDocument/2006/relationships" id="256" r:id="Ra46b059a263a4611"/>
    <p:sldId xmlns:r="http://schemas.openxmlformats.org/officeDocument/2006/relationships" id="257" r:id="Rd88f379b84384e94"/>
    <p:sldId xmlns:r="http://schemas.openxmlformats.org/officeDocument/2006/relationships" id="258" r:id="Rc133cedf991e4723"/>
    <p:sldId xmlns:r="http://schemas.openxmlformats.org/officeDocument/2006/relationships" id="259" r:id="Re028b1365d0345c1"/>
    <p:sldId xmlns:r="http://schemas.openxmlformats.org/officeDocument/2006/relationships" id="260" r:id="R67e8e2e40fe54ce7"/>
    <p:sldId xmlns:r="http://schemas.openxmlformats.org/officeDocument/2006/relationships" id="261" r:id="R346b116e8d0e4b27"/>
    <p:sldId xmlns:r="http://schemas.openxmlformats.org/officeDocument/2006/relationships" id="262" r:id="R35fa37d1fa15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fae42e69e4a65" /><Relationship Type="http://schemas.openxmlformats.org/officeDocument/2006/relationships/slide" Target="/ppt/slides/slide1.xml" Id="Ra46b059a263a4611" /><Relationship Type="http://schemas.openxmlformats.org/officeDocument/2006/relationships/slide" Target="/ppt/slides/slide2.xml" Id="Rd88f379b84384e94" /><Relationship Type="http://schemas.openxmlformats.org/officeDocument/2006/relationships/slide" Target="/ppt/slides/slide3.xml" Id="Rc133cedf991e4723" /><Relationship Type="http://schemas.openxmlformats.org/officeDocument/2006/relationships/slide" Target="/ppt/slides/slide4.xml" Id="Re028b1365d0345c1" /><Relationship Type="http://schemas.openxmlformats.org/officeDocument/2006/relationships/slide" Target="/ppt/slides/slide5.xml" Id="R67e8e2e40fe54ce7" /><Relationship Type="http://schemas.openxmlformats.org/officeDocument/2006/relationships/slide" Target="/ppt/slides/slide6.xml" Id="R346b116e8d0e4b27" /><Relationship Type="http://schemas.openxmlformats.org/officeDocument/2006/relationships/slide" Target="/ppt/slides/slide7.xml" Id="R35fa37d1fa15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f9382c3ff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75fe1532245f1" /><Relationship Type="http://schemas.openxmlformats.org/officeDocument/2006/relationships/theme" Target="/ppt/slideMasters/theme/theme1.xml" Id="Rab0afc276006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575fe15322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a9a999ac841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f086a644b44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58007beb342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cdbe1f775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9b477d3ac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3cd0dc0c1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d7457832f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URI REGNSKAP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5 589 293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1 943 083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3 390 672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URI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URI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MALTERUD HOLDING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Stalsbergveien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931 229 079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