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0deb0a00b847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2172c13a164350"/>
  </p:sldMasterIdLst>
  <p:sldIdLst>
    <p:sldId xmlns:r="http://schemas.openxmlformats.org/officeDocument/2006/relationships" id="256" r:id="R315c54a9d55d46ed"/>
    <p:sldId xmlns:r="http://schemas.openxmlformats.org/officeDocument/2006/relationships" id="257" r:id="R40affb285bd7437a"/>
    <p:sldId xmlns:r="http://schemas.openxmlformats.org/officeDocument/2006/relationships" id="258" r:id="R7d02da3f4edd44a0"/>
    <p:sldId xmlns:r="http://schemas.openxmlformats.org/officeDocument/2006/relationships" id="259" r:id="Reb9d4bdd4d764244"/>
    <p:sldId xmlns:r="http://schemas.openxmlformats.org/officeDocument/2006/relationships" id="260" r:id="Ref4f94d7854347c9"/>
    <p:sldId xmlns:r="http://schemas.openxmlformats.org/officeDocument/2006/relationships" id="261" r:id="R4843d4cf84f245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2172c13a164350" /><Relationship Type="http://schemas.openxmlformats.org/officeDocument/2006/relationships/slide" Target="/ppt/slides/slide1.xml" Id="R315c54a9d55d46ed" /><Relationship Type="http://schemas.openxmlformats.org/officeDocument/2006/relationships/slide" Target="/ppt/slides/slide2.xml" Id="R40affb285bd7437a" /><Relationship Type="http://schemas.openxmlformats.org/officeDocument/2006/relationships/slide" Target="/ppt/slides/slide3.xml" Id="R7d02da3f4edd44a0" /><Relationship Type="http://schemas.openxmlformats.org/officeDocument/2006/relationships/slide" Target="/ppt/slides/slide4.xml" Id="Reb9d4bdd4d764244" /><Relationship Type="http://schemas.openxmlformats.org/officeDocument/2006/relationships/slide" Target="/ppt/slides/slide5.xml" Id="Ref4f94d7854347c9" /><Relationship Type="http://schemas.openxmlformats.org/officeDocument/2006/relationships/slide" Target="/ppt/slides/slide6.xml" Id="R4843d4cf84f245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fcaf111e1341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8e95848254e7a" /><Relationship Type="http://schemas.openxmlformats.org/officeDocument/2006/relationships/theme" Target="/ppt/slideMasters/theme/theme1.xml" Id="R1724cff4a01f43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f8e95848254e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350761b754b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ce31c9e4840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ddcc1695540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913d26ba24a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71de8ac844a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d58a7eafd4a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OPTIMA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OPTIMA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8 188 159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2 214 920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873 051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3 056 612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10 894 127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931 231 871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 REGNSKAP AS</a:t>
            </a:r>
          </a:p>
        </p:txBody>
      </p:sp>
    </p:spTree>
  </p:cSld>
  <p:clrMapOvr>
    <a:masterClrMapping xmlns:a="http://schemas.openxmlformats.org/drawingml/2006/main"/>
  </p:clrMapOvr>
</p:sld>
</file>