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6c4c3fef6a47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f21503154e4232"/>
  </p:sldMasterIdLst>
  <p:sldIdLst>
    <p:sldId xmlns:r="http://schemas.openxmlformats.org/officeDocument/2006/relationships" id="256" r:id="Rbbf69eedb68c40c1"/>
    <p:sldId xmlns:r="http://schemas.openxmlformats.org/officeDocument/2006/relationships" id="257" r:id="R651e30eeef5846e7"/>
    <p:sldId xmlns:r="http://schemas.openxmlformats.org/officeDocument/2006/relationships" id="258" r:id="R85b037e280d841e9"/>
    <p:sldId xmlns:r="http://schemas.openxmlformats.org/officeDocument/2006/relationships" id="259" r:id="R3837901f5af84baa"/>
    <p:sldId xmlns:r="http://schemas.openxmlformats.org/officeDocument/2006/relationships" id="260" r:id="R65bf111fb0d34d2a"/>
    <p:sldId xmlns:r="http://schemas.openxmlformats.org/officeDocument/2006/relationships" id="261" r:id="Ra3264e68968040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f21503154e4232" /><Relationship Type="http://schemas.openxmlformats.org/officeDocument/2006/relationships/slide" Target="/ppt/slides/slide1.xml" Id="Rbbf69eedb68c40c1" /><Relationship Type="http://schemas.openxmlformats.org/officeDocument/2006/relationships/slide" Target="/ppt/slides/slide2.xml" Id="R651e30eeef5846e7" /><Relationship Type="http://schemas.openxmlformats.org/officeDocument/2006/relationships/slide" Target="/ppt/slides/slide3.xml" Id="R85b037e280d841e9" /><Relationship Type="http://schemas.openxmlformats.org/officeDocument/2006/relationships/slide" Target="/ppt/slides/slide4.xml" Id="R3837901f5af84baa" /><Relationship Type="http://schemas.openxmlformats.org/officeDocument/2006/relationships/slide" Target="/ppt/slides/slide5.xml" Id="R65bf111fb0d34d2a" /><Relationship Type="http://schemas.openxmlformats.org/officeDocument/2006/relationships/slide" Target="/ppt/slides/slide6.xml" Id="Ra3264e68968040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ac9b0deda249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14286566b4dd9" /><Relationship Type="http://schemas.openxmlformats.org/officeDocument/2006/relationships/theme" Target="/ppt/slideMasters/theme/theme1.xml" Id="Rdcca6091451044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514286566b4d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630d2f59a42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3ee8af91e4d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d31d9967a43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3366bb07f42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0bec5dff640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45995c49c4a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 L GRAVETEKNIKK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L GRAVETEKNIKK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L GRAVETEKNIKK AS ble etablert [år] og holder til i Velfjord.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L GRAVETEKNIKK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L GRAVETEKNIKK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L GRAVETEKNIKK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6 307 366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544 545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403 968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1 158 237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2 265 949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L GRAVETEKNIKK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Nevernesveien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8960 Velfjord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931 236 512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L GRAVETEKNIKK AS</a:t>
            </a:r>
          </a:p>
        </p:txBody>
      </p:sp>
    </p:spTree>
  </p:cSld>
  <p:clrMapOvr>
    <a:masterClrMapping xmlns:a="http://schemas.openxmlformats.org/drawingml/2006/main"/>
  </p:clrMapOvr>
</p:sld>
</file>