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a306290a7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ec491cb0ec4d3d"/>
  </p:sldMasterIdLst>
  <p:sldIdLst>
    <p:sldId xmlns:r="http://schemas.openxmlformats.org/officeDocument/2006/relationships" id="256" r:id="R6623dd7456104702"/>
    <p:sldId xmlns:r="http://schemas.openxmlformats.org/officeDocument/2006/relationships" id="257" r:id="R611798d5ed834ac8"/>
    <p:sldId xmlns:r="http://schemas.openxmlformats.org/officeDocument/2006/relationships" id="258" r:id="R6b0062c6be354b9a"/>
    <p:sldId xmlns:r="http://schemas.openxmlformats.org/officeDocument/2006/relationships" id="259" r:id="R4137798b0ef448eb"/>
    <p:sldId xmlns:r="http://schemas.openxmlformats.org/officeDocument/2006/relationships" id="260" r:id="R5d7c2c503c2b4913"/>
    <p:sldId xmlns:r="http://schemas.openxmlformats.org/officeDocument/2006/relationships" id="261" r:id="R4b518c1deadc436a"/>
    <p:sldId xmlns:r="http://schemas.openxmlformats.org/officeDocument/2006/relationships" id="262" r:id="R27f6bb3fdbbb44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c491cb0ec4d3d" /><Relationship Type="http://schemas.openxmlformats.org/officeDocument/2006/relationships/slide" Target="/ppt/slides/slide1.xml" Id="R6623dd7456104702" /><Relationship Type="http://schemas.openxmlformats.org/officeDocument/2006/relationships/slide" Target="/ppt/slides/slide2.xml" Id="R611798d5ed834ac8" /><Relationship Type="http://schemas.openxmlformats.org/officeDocument/2006/relationships/slide" Target="/ppt/slides/slide3.xml" Id="R6b0062c6be354b9a" /><Relationship Type="http://schemas.openxmlformats.org/officeDocument/2006/relationships/slide" Target="/ppt/slides/slide4.xml" Id="R4137798b0ef448eb" /><Relationship Type="http://schemas.openxmlformats.org/officeDocument/2006/relationships/slide" Target="/ppt/slides/slide5.xml" Id="R5d7c2c503c2b4913" /><Relationship Type="http://schemas.openxmlformats.org/officeDocument/2006/relationships/slide" Target="/ppt/slides/slide6.xml" Id="R4b518c1deadc436a" /><Relationship Type="http://schemas.openxmlformats.org/officeDocument/2006/relationships/slide" Target="/ppt/slides/slide7.xml" Id="R27f6bb3fdbbb44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9a709fa0942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59c26eb7c4b4e" /><Relationship Type="http://schemas.openxmlformats.org/officeDocument/2006/relationships/theme" Target="/ppt/slideMasters/theme/theme1.xml" Id="Reeb8ab86ad4e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a59c26eb7c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3b6d04e36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c02000f9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3e6723bc5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edb784ba8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d4d89707d4f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9b6ef38864d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de8446cd5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SKYFRI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SKYFRI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−387 644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−488 248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12 378 940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IMPELLO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STOLEN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Dahle, Stolen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931 244 965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INVESTERING AS</a:t>
            </a:r>
          </a:p>
        </p:txBody>
      </p:sp>
    </p:spTree>
  </p:cSld>
  <p:clrMapOvr>
    <a:masterClrMapping xmlns:a="http://schemas.openxmlformats.org/drawingml/2006/main"/>
  </p:clrMapOvr>
</p:sld>
</file>