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e40c2b44c247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a314bbe0594423"/>
  </p:sldMasterIdLst>
  <p:sldIdLst>
    <p:sldId xmlns:r="http://schemas.openxmlformats.org/officeDocument/2006/relationships" id="256" r:id="R9e1d252fcd8847b8"/>
    <p:sldId xmlns:r="http://schemas.openxmlformats.org/officeDocument/2006/relationships" id="257" r:id="R02ccec895a7441a4"/>
    <p:sldId xmlns:r="http://schemas.openxmlformats.org/officeDocument/2006/relationships" id="258" r:id="R850bb5ddd68949e4"/>
    <p:sldId xmlns:r="http://schemas.openxmlformats.org/officeDocument/2006/relationships" id="259" r:id="R449dbf3ec54f4b98"/>
    <p:sldId xmlns:r="http://schemas.openxmlformats.org/officeDocument/2006/relationships" id="260" r:id="R67759693d4044772"/>
    <p:sldId xmlns:r="http://schemas.openxmlformats.org/officeDocument/2006/relationships" id="261" r:id="Rc60c48ea0d1a4443"/>
    <p:sldId xmlns:r="http://schemas.openxmlformats.org/officeDocument/2006/relationships" id="262" r:id="R1c3784cb8c9d47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a314bbe0594423" /><Relationship Type="http://schemas.openxmlformats.org/officeDocument/2006/relationships/slide" Target="/ppt/slides/slide1.xml" Id="R9e1d252fcd8847b8" /><Relationship Type="http://schemas.openxmlformats.org/officeDocument/2006/relationships/slide" Target="/ppt/slides/slide2.xml" Id="R02ccec895a7441a4" /><Relationship Type="http://schemas.openxmlformats.org/officeDocument/2006/relationships/slide" Target="/ppt/slides/slide3.xml" Id="R850bb5ddd68949e4" /><Relationship Type="http://schemas.openxmlformats.org/officeDocument/2006/relationships/slide" Target="/ppt/slides/slide4.xml" Id="R449dbf3ec54f4b98" /><Relationship Type="http://schemas.openxmlformats.org/officeDocument/2006/relationships/slide" Target="/ppt/slides/slide5.xml" Id="R67759693d4044772" /><Relationship Type="http://schemas.openxmlformats.org/officeDocument/2006/relationships/slide" Target="/ppt/slides/slide6.xml" Id="Rc60c48ea0d1a4443" /><Relationship Type="http://schemas.openxmlformats.org/officeDocument/2006/relationships/slide" Target="/ppt/slides/slide7.xml" Id="R1c3784cb8c9d47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c9bb64aee49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44632dab941e5" /><Relationship Type="http://schemas.openxmlformats.org/officeDocument/2006/relationships/theme" Target="/ppt/slideMasters/theme/theme1.xml" Id="R32578332a94d46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644632dab941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80e10184f42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d3f2ac4b643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2e5d8decb42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50779c8b240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468f27bf445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8e9ec53d648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d59a002a743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RICO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RICO EIENDOM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−320 195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1 987 914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46 741 246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46 846 401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ØISTEIN LUDVIG SKJERVEN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931 245 058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RICO EIENDOM AS</a:t>
            </a:r>
          </a:p>
        </p:txBody>
      </p:sp>
    </p:spTree>
  </p:cSld>
  <p:clrMapOvr>
    <a:masterClrMapping xmlns:a="http://schemas.openxmlformats.org/drawingml/2006/main"/>
  </p:clrMapOvr>
</p:sld>
</file>