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198f1aa01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0a3df1f6245f5"/>
  </p:sldMasterIdLst>
  <p:sldIdLst>
    <p:sldId xmlns:r="http://schemas.openxmlformats.org/officeDocument/2006/relationships" id="256" r:id="R3af26801aa734f1d"/>
    <p:sldId xmlns:r="http://schemas.openxmlformats.org/officeDocument/2006/relationships" id="257" r:id="R98eb0039c99d4285"/>
    <p:sldId xmlns:r="http://schemas.openxmlformats.org/officeDocument/2006/relationships" id="258" r:id="Rc5a03c58b537412a"/>
    <p:sldId xmlns:r="http://schemas.openxmlformats.org/officeDocument/2006/relationships" id="259" r:id="R666abc68182b4659"/>
    <p:sldId xmlns:r="http://schemas.openxmlformats.org/officeDocument/2006/relationships" id="260" r:id="Ra4dfe6d194d14c29"/>
    <p:sldId xmlns:r="http://schemas.openxmlformats.org/officeDocument/2006/relationships" id="261" r:id="R8964b649c41b4766"/>
    <p:sldId xmlns:r="http://schemas.openxmlformats.org/officeDocument/2006/relationships" id="262" r:id="R459bcd8e87db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0a3df1f6245f5" /><Relationship Type="http://schemas.openxmlformats.org/officeDocument/2006/relationships/slide" Target="/ppt/slides/slide1.xml" Id="R3af26801aa734f1d" /><Relationship Type="http://schemas.openxmlformats.org/officeDocument/2006/relationships/slide" Target="/ppt/slides/slide2.xml" Id="R98eb0039c99d4285" /><Relationship Type="http://schemas.openxmlformats.org/officeDocument/2006/relationships/slide" Target="/ppt/slides/slide3.xml" Id="Rc5a03c58b537412a" /><Relationship Type="http://schemas.openxmlformats.org/officeDocument/2006/relationships/slide" Target="/ppt/slides/slide4.xml" Id="R666abc68182b4659" /><Relationship Type="http://schemas.openxmlformats.org/officeDocument/2006/relationships/slide" Target="/ppt/slides/slide5.xml" Id="Ra4dfe6d194d14c29" /><Relationship Type="http://schemas.openxmlformats.org/officeDocument/2006/relationships/slide" Target="/ppt/slides/slide6.xml" Id="R8964b649c41b4766" /><Relationship Type="http://schemas.openxmlformats.org/officeDocument/2006/relationships/slide" Target="/ppt/slides/slide7.xml" Id="R459bcd8e87db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f81fdd946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341d52d4543b0" /><Relationship Type="http://schemas.openxmlformats.org/officeDocument/2006/relationships/theme" Target="/ppt/slideMasters/theme/theme1.xml" Id="R833e80cd8d10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341d52d45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a3de3a544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dbd005d24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c0fe27a2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4fad3bcb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aa305f27d4c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ef567242a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61fdcf7a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KVEVAL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157 297 850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155 796 991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156 713 345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437 158 455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596 266 528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931 247 255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KVEVAL AS</a:t>
            </a:r>
          </a:p>
        </p:txBody>
      </p:sp>
    </p:spTree>
  </p:cSld>
  <p:clrMapOvr>
    <a:masterClrMapping xmlns:a="http://schemas.openxmlformats.org/drawingml/2006/main"/>
  </p:clrMapOvr>
</p:sld>
</file>