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337e62fa4f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82dfe8fffb4fba"/>
  </p:sldMasterIdLst>
  <p:sldIdLst>
    <p:sldId xmlns:r="http://schemas.openxmlformats.org/officeDocument/2006/relationships" id="256" r:id="Rf675b32989f64b86"/>
    <p:sldId xmlns:r="http://schemas.openxmlformats.org/officeDocument/2006/relationships" id="257" r:id="R423ee73e36bd4e9d"/>
    <p:sldId xmlns:r="http://schemas.openxmlformats.org/officeDocument/2006/relationships" id="258" r:id="R5bd49ca0d5b84b97"/>
    <p:sldId xmlns:r="http://schemas.openxmlformats.org/officeDocument/2006/relationships" id="259" r:id="Rde7a03eb5fd04a98"/>
    <p:sldId xmlns:r="http://schemas.openxmlformats.org/officeDocument/2006/relationships" id="260" r:id="R8161eba9c5314fd2"/>
    <p:sldId xmlns:r="http://schemas.openxmlformats.org/officeDocument/2006/relationships" id="261" r:id="Rec521ec3594646d9"/>
    <p:sldId xmlns:r="http://schemas.openxmlformats.org/officeDocument/2006/relationships" id="262" r:id="Ra402f532b49547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82dfe8fffb4fba" /><Relationship Type="http://schemas.openxmlformats.org/officeDocument/2006/relationships/slide" Target="/ppt/slides/slide1.xml" Id="Rf675b32989f64b86" /><Relationship Type="http://schemas.openxmlformats.org/officeDocument/2006/relationships/slide" Target="/ppt/slides/slide2.xml" Id="R423ee73e36bd4e9d" /><Relationship Type="http://schemas.openxmlformats.org/officeDocument/2006/relationships/slide" Target="/ppt/slides/slide3.xml" Id="R5bd49ca0d5b84b97" /><Relationship Type="http://schemas.openxmlformats.org/officeDocument/2006/relationships/slide" Target="/ppt/slides/slide4.xml" Id="Rde7a03eb5fd04a98" /><Relationship Type="http://schemas.openxmlformats.org/officeDocument/2006/relationships/slide" Target="/ppt/slides/slide5.xml" Id="R8161eba9c5314fd2" /><Relationship Type="http://schemas.openxmlformats.org/officeDocument/2006/relationships/slide" Target="/ppt/slides/slide6.xml" Id="Rec521ec3594646d9" /><Relationship Type="http://schemas.openxmlformats.org/officeDocument/2006/relationships/slide" Target="/ppt/slides/slide7.xml" Id="Ra402f532b49547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b5c3ea5aa44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663ac157c4f3b" /><Relationship Type="http://schemas.openxmlformats.org/officeDocument/2006/relationships/theme" Target="/ppt/slideMasters/theme/theme1.xml" Id="R6fe8e7eb292646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f663ac157c4f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d4123b09445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e84d1245448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e5e31f0ff40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1975f70074a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6b8430a5f4c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717f19d2a42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78fa36fdc4f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ØWM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ØWM HOLDING AS ble etablert [år] og holder til i Rånåsfoss.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275 252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WÅLBERG MANGEN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Grønnbekkvegen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1927 Rånåsfoss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931 248 421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