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d35900d6c04425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c5f1fe2f73d449f"/>
  </p:sldMasterIdLst>
  <p:sldIdLst>
    <p:sldId xmlns:r="http://schemas.openxmlformats.org/officeDocument/2006/relationships" id="256" r:id="Rdc4fb06d45a24672"/>
    <p:sldId xmlns:r="http://schemas.openxmlformats.org/officeDocument/2006/relationships" id="257" r:id="R01ea39f4ee2b41d7"/>
    <p:sldId xmlns:r="http://schemas.openxmlformats.org/officeDocument/2006/relationships" id="258" r:id="Rf058f7e022454a1e"/>
    <p:sldId xmlns:r="http://schemas.openxmlformats.org/officeDocument/2006/relationships" id="259" r:id="R6ea0c3d4a25146c1"/>
    <p:sldId xmlns:r="http://schemas.openxmlformats.org/officeDocument/2006/relationships" id="260" r:id="R01560e9ae0b64dea"/>
    <p:sldId xmlns:r="http://schemas.openxmlformats.org/officeDocument/2006/relationships" id="261" r:id="Rbd42fa3edd094be0"/>
    <p:sldId xmlns:r="http://schemas.openxmlformats.org/officeDocument/2006/relationships" id="262" r:id="R5561723d2f0b4d2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5f1fe2f73d449f" /><Relationship Type="http://schemas.openxmlformats.org/officeDocument/2006/relationships/slide" Target="/ppt/slides/slide1.xml" Id="Rdc4fb06d45a24672" /><Relationship Type="http://schemas.openxmlformats.org/officeDocument/2006/relationships/slide" Target="/ppt/slides/slide2.xml" Id="R01ea39f4ee2b41d7" /><Relationship Type="http://schemas.openxmlformats.org/officeDocument/2006/relationships/slide" Target="/ppt/slides/slide3.xml" Id="Rf058f7e022454a1e" /><Relationship Type="http://schemas.openxmlformats.org/officeDocument/2006/relationships/slide" Target="/ppt/slides/slide4.xml" Id="R6ea0c3d4a25146c1" /><Relationship Type="http://schemas.openxmlformats.org/officeDocument/2006/relationships/slide" Target="/ppt/slides/slide5.xml" Id="R01560e9ae0b64dea" /><Relationship Type="http://schemas.openxmlformats.org/officeDocument/2006/relationships/slide" Target="/ppt/slides/slide6.xml" Id="Rbd42fa3edd094be0" /><Relationship Type="http://schemas.openxmlformats.org/officeDocument/2006/relationships/slide" Target="/ppt/slides/slide7.xml" Id="R5561723d2f0b4d2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19f45cdca34c3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b71274bbb64f4f" /><Relationship Type="http://schemas.openxmlformats.org/officeDocument/2006/relationships/theme" Target="/ppt/slideMasters/theme/theme1.xml" Id="R00fbf0f28d224a4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5b71274bbb64f4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44585bbd8e4eb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9cfa134294438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a1b4a44e6f4c0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11215002bc4b1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db0093b290499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a400bb73b749e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2c53c7804d418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FØSA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FØSA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FØSA EIENDOM AS ble etablert [år] og holder til i Randaberg.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FØSA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FØSA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FØSA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−128 621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−1 124 987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−1 711 276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9 068 056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FØSA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MANTI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DOMUM EIENDOM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NORLINK EIENDOM AS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FØSA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Krabbeveien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4073 Randaberg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931 251 260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FØSA EIENDOM AS</a:t>
            </a:r>
          </a:p>
        </p:txBody>
      </p:sp>
    </p:spTree>
  </p:cSld>
  <p:clrMapOvr>
    <a:masterClrMapping xmlns:a="http://schemas.openxmlformats.org/drawingml/2006/main"/>
  </p:clrMapOvr>
</p:sld>
</file>