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1bf102f6e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02f50330d4746"/>
  </p:sldMasterIdLst>
  <p:sldIdLst>
    <p:sldId xmlns:r="http://schemas.openxmlformats.org/officeDocument/2006/relationships" id="256" r:id="R8dadd119a4dd49fb"/>
    <p:sldId xmlns:r="http://schemas.openxmlformats.org/officeDocument/2006/relationships" id="257" r:id="R6fa59fc4bf274daa"/>
    <p:sldId xmlns:r="http://schemas.openxmlformats.org/officeDocument/2006/relationships" id="258" r:id="Ra09e1db9e7be4fba"/>
    <p:sldId xmlns:r="http://schemas.openxmlformats.org/officeDocument/2006/relationships" id="259" r:id="R4cb1c5c331a74c5d"/>
    <p:sldId xmlns:r="http://schemas.openxmlformats.org/officeDocument/2006/relationships" id="260" r:id="R92585b23f1e84f23"/>
    <p:sldId xmlns:r="http://schemas.openxmlformats.org/officeDocument/2006/relationships" id="261" r:id="Rde67b9801a14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02f50330d4746" /><Relationship Type="http://schemas.openxmlformats.org/officeDocument/2006/relationships/slide" Target="/ppt/slides/slide1.xml" Id="R8dadd119a4dd49fb" /><Relationship Type="http://schemas.openxmlformats.org/officeDocument/2006/relationships/slide" Target="/ppt/slides/slide2.xml" Id="R6fa59fc4bf274daa" /><Relationship Type="http://schemas.openxmlformats.org/officeDocument/2006/relationships/slide" Target="/ppt/slides/slide3.xml" Id="Ra09e1db9e7be4fba" /><Relationship Type="http://schemas.openxmlformats.org/officeDocument/2006/relationships/slide" Target="/ppt/slides/slide4.xml" Id="R4cb1c5c331a74c5d" /><Relationship Type="http://schemas.openxmlformats.org/officeDocument/2006/relationships/slide" Target="/ppt/slides/slide5.xml" Id="R92585b23f1e84f23" /><Relationship Type="http://schemas.openxmlformats.org/officeDocument/2006/relationships/slide" Target="/ppt/slides/slide6.xml" Id="Rde67b9801a14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097681959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aea4dbc0476b" /><Relationship Type="http://schemas.openxmlformats.org/officeDocument/2006/relationships/theme" Target="/ppt/slideMasters/theme/theme1.xml" Id="R6751e7abb8b5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4aea4dbc0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bc998b2ca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aebf6858e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8f962b1c4f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917026d1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628cd652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77fbd53b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RØRLEGGERBEDRIFT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22 805 381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9 928 464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RØRLEGGERBEDRIFT AS</a:t>
            </a:r>
          </a:p>
        </p:txBody>
      </p:sp>
    </p:spTree>
  </p:cSld>
  <p:clrMapOvr>
    <a:masterClrMapping xmlns:a="http://schemas.openxmlformats.org/drawingml/2006/main"/>
  </p:clrMapOvr>
</p:sld>
</file>