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079fa28aa49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bb47b63e1e4e80"/>
  </p:sldMasterIdLst>
  <p:sldIdLst>
    <p:sldId xmlns:r="http://schemas.openxmlformats.org/officeDocument/2006/relationships" id="256" r:id="Rb22322822ce14f0d"/>
    <p:sldId xmlns:r="http://schemas.openxmlformats.org/officeDocument/2006/relationships" id="257" r:id="R24302da4789e4793"/>
    <p:sldId xmlns:r="http://schemas.openxmlformats.org/officeDocument/2006/relationships" id="258" r:id="R8971871f4a274e9a"/>
    <p:sldId xmlns:r="http://schemas.openxmlformats.org/officeDocument/2006/relationships" id="259" r:id="Rf47b69534d77442d"/>
    <p:sldId xmlns:r="http://schemas.openxmlformats.org/officeDocument/2006/relationships" id="260" r:id="Rbdb804dd12ee4755"/>
    <p:sldId xmlns:r="http://schemas.openxmlformats.org/officeDocument/2006/relationships" id="261" r:id="R43c7630d6bf842e8"/>
    <p:sldId xmlns:r="http://schemas.openxmlformats.org/officeDocument/2006/relationships" id="262" r:id="R825b5bc36780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b47b63e1e4e80" /><Relationship Type="http://schemas.openxmlformats.org/officeDocument/2006/relationships/slide" Target="/ppt/slides/slide1.xml" Id="Rb22322822ce14f0d" /><Relationship Type="http://schemas.openxmlformats.org/officeDocument/2006/relationships/slide" Target="/ppt/slides/slide2.xml" Id="R24302da4789e4793" /><Relationship Type="http://schemas.openxmlformats.org/officeDocument/2006/relationships/slide" Target="/ppt/slides/slide3.xml" Id="R8971871f4a274e9a" /><Relationship Type="http://schemas.openxmlformats.org/officeDocument/2006/relationships/slide" Target="/ppt/slides/slide4.xml" Id="Rf47b69534d77442d" /><Relationship Type="http://schemas.openxmlformats.org/officeDocument/2006/relationships/slide" Target="/ppt/slides/slide5.xml" Id="Rbdb804dd12ee4755" /><Relationship Type="http://schemas.openxmlformats.org/officeDocument/2006/relationships/slide" Target="/ppt/slides/slide6.xml" Id="R43c7630d6bf842e8" /><Relationship Type="http://schemas.openxmlformats.org/officeDocument/2006/relationships/slide" Target="/ppt/slides/slide7.xml" Id="R825b5bc36780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c8a82cd6a4e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1b111aaf046a1" /><Relationship Type="http://schemas.openxmlformats.org/officeDocument/2006/relationships/theme" Target="/ppt/slideMasters/theme/theme1.xml" Id="Rd0585f2bdf0946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a1b111aaf046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0720a3c99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5682a459748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928bac60949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20f94541742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76f090d884a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ab25ee3c94a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dcecd31204a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−358 111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29 840 934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184 796 601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185 891 643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CALERO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LEJA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931 267 248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