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ded89b588f4e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e9a65eee84311"/>
  </p:sldMasterIdLst>
  <p:sldIdLst>
    <p:sldId xmlns:r="http://schemas.openxmlformats.org/officeDocument/2006/relationships" id="256" r:id="R0d6ffd575e684b62"/>
    <p:sldId xmlns:r="http://schemas.openxmlformats.org/officeDocument/2006/relationships" id="257" r:id="R3764d836d66f44b3"/>
    <p:sldId xmlns:r="http://schemas.openxmlformats.org/officeDocument/2006/relationships" id="258" r:id="Rc56586b1ce6d4091"/>
    <p:sldId xmlns:r="http://schemas.openxmlformats.org/officeDocument/2006/relationships" id="259" r:id="R637a0e845c734be0"/>
    <p:sldId xmlns:r="http://schemas.openxmlformats.org/officeDocument/2006/relationships" id="260" r:id="Re0501a59c7be4c05"/>
    <p:sldId xmlns:r="http://schemas.openxmlformats.org/officeDocument/2006/relationships" id="261" r:id="R97606efe60fa4e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e9a65eee84311" /><Relationship Type="http://schemas.openxmlformats.org/officeDocument/2006/relationships/slide" Target="/ppt/slides/slide1.xml" Id="R0d6ffd575e684b62" /><Relationship Type="http://schemas.openxmlformats.org/officeDocument/2006/relationships/slide" Target="/ppt/slides/slide2.xml" Id="R3764d836d66f44b3" /><Relationship Type="http://schemas.openxmlformats.org/officeDocument/2006/relationships/slide" Target="/ppt/slides/slide3.xml" Id="Rc56586b1ce6d4091" /><Relationship Type="http://schemas.openxmlformats.org/officeDocument/2006/relationships/slide" Target="/ppt/slides/slide4.xml" Id="R637a0e845c734be0" /><Relationship Type="http://schemas.openxmlformats.org/officeDocument/2006/relationships/slide" Target="/ppt/slides/slide5.xml" Id="Re0501a59c7be4c05" /><Relationship Type="http://schemas.openxmlformats.org/officeDocument/2006/relationships/slide" Target="/ppt/slides/slide6.xml" Id="R97606efe60fa4e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2025ce00e4a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c2ac88f114377" /><Relationship Type="http://schemas.openxmlformats.org/officeDocument/2006/relationships/theme" Target="/ppt/slideMasters/theme/theme1.xml" Id="R9f788e0dd72244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fc2ac88f1143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a928e79bb45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85dc7ffb8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3eec4a4ca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980c70b5c49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3296caaae4f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d8411cf1c47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KARLSEN BYGGCONSULT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BYGGCONSULT AS ble etablert [år] og holder til i Mosby.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2 304 997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146 406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120 702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1 493 422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Venneslaveien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4619 Mosby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931 273 280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KARLSEN BYGGCONSULT AS</a:t>
            </a:r>
          </a:p>
        </p:txBody>
      </p:sp>
    </p:spTree>
  </p:cSld>
  <p:clrMapOvr>
    <a:masterClrMapping xmlns:a="http://schemas.openxmlformats.org/drawingml/2006/main"/>
  </p:clrMapOvr>
</p:sld>
</file>