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5444b9608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11c4b7bb44309"/>
  </p:sldMasterIdLst>
  <p:sldIdLst>
    <p:sldId xmlns:r="http://schemas.openxmlformats.org/officeDocument/2006/relationships" id="256" r:id="R6f3818b3833b4ae1"/>
    <p:sldId xmlns:r="http://schemas.openxmlformats.org/officeDocument/2006/relationships" id="257" r:id="R01208ef9afef42e6"/>
    <p:sldId xmlns:r="http://schemas.openxmlformats.org/officeDocument/2006/relationships" id="258" r:id="Red8c31445a024abd"/>
    <p:sldId xmlns:r="http://schemas.openxmlformats.org/officeDocument/2006/relationships" id="259" r:id="Rcc720243b6dd49af"/>
    <p:sldId xmlns:r="http://schemas.openxmlformats.org/officeDocument/2006/relationships" id="260" r:id="R4aab58d144334799"/>
    <p:sldId xmlns:r="http://schemas.openxmlformats.org/officeDocument/2006/relationships" id="261" r:id="R19d0f0d1b77f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11c4b7bb44309" /><Relationship Type="http://schemas.openxmlformats.org/officeDocument/2006/relationships/slide" Target="/ppt/slides/slide1.xml" Id="R6f3818b3833b4ae1" /><Relationship Type="http://schemas.openxmlformats.org/officeDocument/2006/relationships/slide" Target="/ppt/slides/slide2.xml" Id="R01208ef9afef42e6" /><Relationship Type="http://schemas.openxmlformats.org/officeDocument/2006/relationships/slide" Target="/ppt/slides/slide3.xml" Id="Red8c31445a024abd" /><Relationship Type="http://schemas.openxmlformats.org/officeDocument/2006/relationships/slide" Target="/ppt/slides/slide4.xml" Id="Rcc720243b6dd49af" /><Relationship Type="http://schemas.openxmlformats.org/officeDocument/2006/relationships/slide" Target="/ppt/slides/slide5.xml" Id="R4aab58d144334799" /><Relationship Type="http://schemas.openxmlformats.org/officeDocument/2006/relationships/slide" Target="/ppt/slides/slide6.xml" Id="R19d0f0d1b77f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0aaf26fca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5c5050cd3488e" /><Relationship Type="http://schemas.openxmlformats.org/officeDocument/2006/relationships/theme" Target="/ppt/slideMasters/theme/theme1.xml" Id="R4137cd3790bf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5c5050cd3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635a4fe28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cbe3d714a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a82733763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c665d47b0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a685e6940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f70e25e41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PEIS &amp; PIPE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PEIS &amp; 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PEIS &amp; PIPE AS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PEIS &amp; 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PEIS &amp; 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PEIS &amp; 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7 916 037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PEIS &amp; 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Ignaveien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931 275 097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PEIS &amp; PIPE AS</a:t>
            </a:r>
          </a:p>
        </p:txBody>
      </p:sp>
    </p:spTree>
  </p:cSld>
  <p:clrMapOvr>
    <a:masterClrMapping xmlns:a="http://schemas.openxmlformats.org/drawingml/2006/main"/>
  </p:clrMapOvr>
</p:sld>
</file>