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fd234a9f2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8dfdefc0d492c"/>
  </p:sldMasterIdLst>
  <p:sldIdLst>
    <p:sldId xmlns:r="http://schemas.openxmlformats.org/officeDocument/2006/relationships" id="256" r:id="R346f1746d2e740ef"/>
    <p:sldId xmlns:r="http://schemas.openxmlformats.org/officeDocument/2006/relationships" id="257" r:id="Ra89e1240fc434758"/>
    <p:sldId xmlns:r="http://schemas.openxmlformats.org/officeDocument/2006/relationships" id="258" r:id="R4fcde188485e48a4"/>
    <p:sldId xmlns:r="http://schemas.openxmlformats.org/officeDocument/2006/relationships" id="259" r:id="Rb650b602daab4217"/>
    <p:sldId xmlns:r="http://schemas.openxmlformats.org/officeDocument/2006/relationships" id="260" r:id="R28ef017ef4aa49d9"/>
    <p:sldId xmlns:r="http://schemas.openxmlformats.org/officeDocument/2006/relationships" id="261" r:id="R3686b82436d8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8dfdefc0d492c" /><Relationship Type="http://schemas.openxmlformats.org/officeDocument/2006/relationships/slide" Target="/ppt/slides/slide1.xml" Id="R346f1746d2e740ef" /><Relationship Type="http://schemas.openxmlformats.org/officeDocument/2006/relationships/slide" Target="/ppt/slides/slide2.xml" Id="Ra89e1240fc434758" /><Relationship Type="http://schemas.openxmlformats.org/officeDocument/2006/relationships/slide" Target="/ppt/slides/slide3.xml" Id="R4fcde188485e48a4" /><Relationship Type="http://schemas.openxmlformats.org/officeDocument/2006/relationships/slide" Target="/ppt/slides/slide4.xml" Id="Rb650b602daab4217" /><Relationship Type="http://schemas.openxmlformats.org/officeDocument/2006/relationships/slide" Target="/ppt/slides/slide5.xml" Id="R28ef017ef4aa49d9" /><Relationship Type="http://schemas.openxmlformats.org/officeDocument/2006/relationships/slide" Target="/ppt/slides/slide6.xml" Id="R3686b82436d8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db449d970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a306087c24749" /><Relationship Type="http://schemas.openxmlformats.org/officeDocument/2006/relationships/theme" Target="/ppt/slideMasters/theme/theme1.xml" Id="R3147b1d27f95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a306087c2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a3524e13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aafd43db3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70240e384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aaee3f1bb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70091653d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1b7b6de77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VEST- TOTALENTREPRENØR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VEST- TOTALENTREPRENØR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41 661 527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2 069 268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 TOTALENTREPRENØR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Skurvebakkane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post@vesttotalentreprenor.no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www.vesttotalentreprenor.no/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931 298 194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 TOTALENTREPRENØR AS</a:t>
            </a:r>
          </a:p>
        </p:txBody>
      </p:sp>
    </p:spTree>
  </p:cSld>
  <p:clrMapOvr>
    <a:masterClrMapping xmlns:a="http://schemas.openxmlformats.org/drawingml/2006/main"/>
  </p:clrMapOvr>
</p:sld>
</file>