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e4692f584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62568332845a3"/>
  </p:sldMasterIdLst>
  <p:sldIdLst>
    <p:sldId xmlns:r="http://schemas.openxmlformats.org/officeDocument/2006/relationships" id="256" r:id="Rb50fc3027ab64e5e"/>
    <p:sldId xmlns:r="http://schemas.openxmlformats.org/officeDocument/2006/relationships" id="257" r:id="Rc5bf78cafe6f470e"/>
    <p:sldId xmlns:r="http://schemas.openxmlformats.org/officeDocument/2006/relationships" id="258" r:id="Re0f8b6bb29e14c3b"/>
    <p:sldId xmlns:r="http://schemas.openxmlformats.org/officeDocument/2006/relationships" id="259" r:id="R37c31fa4f03d40ac"/>
    <p:sldId xmlns:r="http://schemas.openxmlformats.org/officeDocument/2006/relationships" id="260" r:id="R928baf76667c46a0"/>
    <p:sldId xmlns:r="http://schemas.openxmlformats.org/officeDocument/2006/relationships" id="261" r:id="R5bceb7ace82e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62568332845a3" /><Relationship Type="http://schemas.openxmlformats.org/officeDocument/2006/relationships/slide" Target="/ppt/slides/slide1.xml" Id="Rb50fc3027ab64e5e" /><Relationship Type="http://schemas.openxmlformats.org/officeDocument/2006/relationships/slide" Target="/ppt/slides/slide2.xml" Id="Rc5bf78cafe6f470e" /><Relationship Type="http://schemas.openxmlformats.org/officeDocument/2006/relationships/slide" Target="/ppt/slides/slide3.xml" Id="Re0f8b6bb29e14c3b" /><Relationship Type="http://schemas.openxmlformats.org/officeDocument/2006/relationships/slide" Target="/ppt/slides/slide4.xml" Id="R37c31fa4f03d40ac" /><Relationship Type="http://schemas.openxmlformats.org/officeDocument/2006/relationships/slide" Target="/ppt/slides/slide5.xml" Id="R928baf76667c46a0" /><Relationship Type="http://schemas.openxmlformats.org/officeDocument/2006/relationships/slide" Target="/ppt/slides/slide6.xml" Id="R5bceb7ace82e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d4c9a6fa4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a99076b145b1" /><Relationship Type="http://schemas.openxmlformats.org/officeDocument/2006/relationships/theme" Target="/ppt/slideMasters/theme/theme1.xml" Id="R4648d81ff00f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2a99076b1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9f52b50ed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369b5fcc0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a2b7a7c45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8925a10bb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5ff46d3e7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e8c5dbff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REMM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REMM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REMM RØRLEGGERBEDRIFT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REMM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REMM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REMM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16 558 248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REMM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Grønliveien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931 313 568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REMM RØRLEGGERBEDRIFT AS</a:t>
            </a:r>
          </a:p>
        </p:txBody>
      </p:sp>
    </p:spTree>
  </p:cSld>
  <p:clrMapOvr>
    <a:masterClrMapping xmlns:a="http://schemas.openxmlformats.org/drawingml/2006/main"/>
  </p:clrMapOvr>
</p:sld>
</file>