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6613c18af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9354ac61141e6"/>
  </p:sldMasterIdLst>
  <p:sldIdLst>
    <p:sldId xmlns:r="http://schemas.openxmlformats.org/officeDocument/2006/relationships" id="256" r:id="Rae64a90b78534ff5"/>
    <p:sldId xmlns:r="http://schemas.openxmlformats.org/officeDocument/2006/relationships" id="257" r:id="R7beafc84d5214021"/>
    <p:sldId xmlns:r="http://schemas.openxmlformats.org/officeDocument/2006/relationships" id="258" r:id="R2b8b97cbfc8140dc"/>
    <p:sldId xmlns:r="http://schemas.openxmlformats.org/officeDocument/2006/relationships" id="259" r:id="Re752d0e33549460a"/>
    <p:sldId xmlns:r="http://schemas.openxmlformats.org/officeDocument/2006/relationships" id="260" r:id="Raf157f5767ac4f84"/>
    <p:sldId xmlns:r="http://schemas.openxmlformats.org/officeDocument/2006/relationships" id="261" r:id="R3d1eb5e4ff85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9354ac61141e6" /><Relationship Type="http://schemas.openxmlformats.org/officeDocument/2006/relationships/slide" Target="/ppt/slides/slide1.xml" Id="Rae64a90b78534ff5" /><Relationship Type="http://schemas.openxmlformats.org/officeDocument/2006/relationships/slide" Target="/ppt/slides/slide2.xml" Id="R7beafc84d5214021" /><Relationship Type="http://schemas.openxmlformats.org/officeDocument/2006/relationships/slide" Target="/ppt/slides/slide3.xml" Id="R2b8b97cbfc8140dc" /><Relationship Type="http://schemas.openxmlformats.org/officeDocument/2006/relationships/slide" Target="/ppt/slides/slide4.xml" Id="Re752d0e33549460a" /><Relationship Type="http://schemas.openxmlformats.org/officeDocument/2006/relationships/slide" Target="/ppt/slides/slide5.xml" Id="Raf157f5767ac4f84" /><Relationship Type="http://schemas.openxmlformats.org/officeDocument/2006/relationships/slide" Target="/ppt/slides/slide6.xml" Id="R3d1eb5e4ff85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a7d04f201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d3d1338441fe" /><Relationship Type="http://schemas.openxmlformats.org/officeDocument/2006/relationships/theme" Target="/ppt/slideMasters/theme/theme1.xml" Id="R28f37e4fd3d2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ad3d13384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00b8f5ab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dd6837fa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dc7dbcff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2b8fd238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fda35466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6cd301a3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