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92f5936ea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77fe8a2ccb49e8"/>
  </p:sldMasterIdLst>
  <p:sldIdLst>
    <p:sldId xmlns:r="http://schemas.openxmlformats.org/officeDocument/2006/relationships" id="256" r:id="R412072d6a2f24e7b"/>
    <p:sldId xmlns:r="http://schemas.openxmlformats.org/officeDocument/2006/relationships" id="257" r:id="R2702ee47e06245be"/>
    <p:sldId xmlns:r="http://schemas.openxmlformats.org/officeDocument/2006/relationships" id="258" r:id="Rfeae1c8447924ef9"/>
    <p:sldId xmlns:r="http://schemas.openxmlformats.org/officeDocument/2006/relationships" id="259" r:id="Rb240f9fbf47b4bd4"/>
    <p:sldId xmlns:r="http://schemas.openxmlformats.org/officeDocument/2006/relationships" id="260" r:id="R3dc4d3a714f64bfc"/>
    <p:sldId xmlns:r="http://schemas.openxmlformats.org/officeDocument/2006/relationships" id="261" r:id="R0802cb98c029487a"/>
    <p:sldId xmlns:r="http://schemas.openxmlformats.org/officeDocument/2006/relationships" id="262" r:id="Ra8733604849541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7fe8a2ccb49e8" /><Relationship Type="http://schemas.openxmlformats.org/officeDocument/2006/relationships/slide" Target="/ppt/slides/slide1.xml" Id="R412072d6a2f24e7b" /><Relationship Type="http://schemas.openxmlformats.org/officeDocument/2006/relationships/slide" Target="/ppt/slides/slide2.xml" Id="R2702ee47e06245be" /><Relationship Type="http://schemas.openxmlformats.org/officeDocument/2006/relationships/slide" Target="/ppt/slides/slide3.xml" Id="Rfeae1c8447924ef9" /><Relationship Type="http://schemas.openxmlformats.org/officeDocument/2006/relationships/slide" Target="/ppt/slides/slide4.xml" Id="Rb240f9fbf47b4bd4" /><Relationship Type="http://schemas.openxmlformats.org/officeDocument/2006/relationships/slide" Target="/ppt/slides/slide5.xml" Id="R3dc4d3a714f64bfc" /><Relationship Type="http://schemas.openxmlformats.org/officeDocument/2006/relationships/slide" Target="/ppt/slides/slide6.xml" Id="R0802cb98c029487a" /><Relationship Type="http://schemas.openxmlformats.org/officeDocument/2006/relationships/slide" Target="/ppt/slides/slide7.xml" Id="Ra8733604849541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5b0866e3546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8dc208fa4493e" /><Relationship Type="http://schemas.openxmlformats.org/officeDocument/2006/relationships/theme" Target="/ppt/slideMasters/theme/theme1.xml" Id="R4a653957a9e9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78dc208fa4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0970b7cfa45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c9cbefe09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ca84d089f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f81e2e62b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2fdeea546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8fb78b9724e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c580409dc42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JANT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26 759 055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98 922 904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99 537 472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MILTON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MYLER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TOMMIE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931 323 628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